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330" r:id="rId3"/>
    <p:sldId id="448" r:id="rId4"/>
    <p:sldId id="449" r:id="rId5"/>
    <p:sldId id="333" r:id="rId6"/>
    <p:sldId id="360" r:id="rId7"/>
    <p:sldId id="335" r:id="rId8"/>
    <p:sldId id="450" r:id="rId9"/>
    <p:sldId id="260" r:id="rId10"/>
    <p:sldId id="258" r:id="rId11"/>
    <p:sldId id="286" r:id="rId12"/>
    <p:sldId id="257" r:id="rId13"/>
    <p:sldId id="403" r:id="rId14"/>
    <p:sldId id="451" r:id="rId15"/>
    <p:sldId id="296" r:id="rId16"/>
    <p:sldId id="297" r:id="rId17"/>
    <p:sldId id="406" r:id="rId18"/>
    <p:sldId id="301" r:id="rId19"/>
    <p:sldId id="300" r:id="rId20"/>
    <p:sldId id="291" r:id="rId21"/>
    <p:sldId id="338" r:id="rId22"/>
    <p:sldId id="279" r:id="rId23"/>
    <p:sldId id="274" r:id="rId24"/>
    <p:sldId id="452" r:id="rId25"/>
    <p:sldId id="458" r:id="rId26"/>
    <p:sldId id="375" r:id="rId27"/>
    <p:sldId id="455" r:id="rId28"/>
    <p:sldId id="432" r:id="rId29"/>
    <p:sldId id="459" r:id="rId30"/>
    <p:sldId id="266" r:id="rId31"/>
    <p:sldId id="377" r:id="rId32"/>
    <p:sldId id="282" r:id="rId33"/>
    <p:sldId id="359" r:id="rId34"/>
    <p:sldId id="454" r:id="rId35"/>
    <p:sldId id="460" r:id="rId36"/>
    <p:sldId id="293" r:id="rId37"/>
    <p:sldId id="321" r:id="rId38"/>
    <p:sldId id="323" r:id="rId39"/>
    <p:sldId id="324" r:id="rId40"/>
    <p:sldId id="453" r:id="rId41"/>
    <p:sldId id="284" r:id="rId42"/>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3DB"/>
    <a:srgbClr val="0000FF"/>
    <a:srgbClr val="360BD3"/>
    <a:srgbClr val="3405FB"/>
    <a:srgbClr val="663300"/>
    <a:srgbClr val="FFEB71"/>
    <a:srgbClr val="FFEFAB"/>
    <a:srgbClr val="FFD937"/>
    <a:srgbClr val="FFFF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4"/>
    <p:restoredTop sz="95025"/>
  </p:normalViewPr>
  <p:slideViewPr>
    <p:cSldViewPr showGuides="1">
      <p:cViewPr varScale="1">
        <p:scale>
          <a:sx n="64" d="100"/>
          <a:sy n="64" d="100"/>
        </p:scale>
        <p:origin x="798" y="54"/>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1424535384"/>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49371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ln/>
        </p:spPr>
      </p:sp>
      <p:sp>
        <p:nvSpPr>
          <p:cNvPr id="84995" name="文本占位符 849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166020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7599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extLst>
      <p:ext uri="{BB962C8B-B14F-4D97-AF65-F5344CB8AC3E}">
        <p14:creationId xmlns:p14="http://schemas.microsoft.com/office/powerpoint/2010/main" val="193627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extLst>
      <p:ext uri="{BB962C8B-B14F-4D97-AF65-F5344CB8AC3E}">
        <p14:creationId xmlns:p14="http://schemas.microsoft.com/office/powerpoint/2010/main" val="270433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2892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c7913c967_0_105:notes"/>
          <p:cNvSpPr>
            <a:spLocks noGrp="1" noRot="1" noChangeAspect="1"/>
          </p:cNvSpPr>
          <p:nvPr>
            <p:ph type="sldImg" idx="2"/>
          </p:nvPr>
        </p:nvSpPr>
        <p:spPr>
          <a:xfrm>
            <a:off x="395288" y="685800"/>
            <a:ext cx="60690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dc7913c96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56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029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340019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75993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a:ln/>
        </p:spPr>
      </p:sp>
      <p:sp>
        <p:nvSpPr>
          <p:cNvPr id="27651" name="文本占位符 276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extLst>
      <p:ext uri="{BB962C8B-B14F-4D97-AF65-F5344CB8AC3E}">
        <p14:creationId xmlns:p14="http://schemas.microsoft.com/office/powerpoint/2010/main" val="317400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563E-402E-41B8-9BBE-7A7559A2EEC8}" type="slidenum">
              <a:rPr lang="en-US" altLang="en-US"/>
              <a:pPr/>
              <a:t>2</a:t>
            </a:fld>
            <a:endParaRPr lang="en-US" alt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vi-VN" altLang="en-US"/>
          </a:p>
        </p:txBody>
      </p:sp>
    </p:spTree>
    <p:extLst>
      <p:ext uri="{BB962C8B-B14F-4D97-AF65-F5344CB8AC3E}">
        <p14:creationId xmlns:p14="http://schemas.microsoft.com/office/powerpoint/2010/main" val="342796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extLst>
      <p:ext uri="{BB962C8B-B14F-4D97-AF65-F5344CB8AC3E}">
        <p14:creationId xmlns:p14="http://schemas.microsoft.com/office/powerpoint/2010/main" val="2129154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28920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60518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49510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40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62394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41</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E18011-6B56-46E2-9E05-742A071BC074}" type="slidenum">
              <a:rPr lang="zh-CN" altLang="en-US" smtClean="0"/>
              <a:pPr/>
              <a:t>10</a:t>
            </a:fld>
            <a:endParaRPr lang="zh-CN" altLang="en-US"/>
          </a:p>
        </p:txBody>
      </p:sp>
    </p:spTree>
    <p:extLst>
      <p:ext uri="{BB962C8B-B14F-4D97-AF65-F5344CB8AC3E}">
        <p14:creationId xmlns:p14="http://schemas.microsoft.com/office/powerpoint/2010/main" val="419436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202342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t>15</a:t>
            </a:fld>
            <a:endParaRPr lang="zh-CN" sz="1200" dirty="0"/>
          </a:p>
        </p:txBody>
      </p:sp>
    </p:spTree>
    <p:extLst>
      <p:ext uri="{BB962C8B-B14F-4D97-AF65-F5344CB8AC3E}">
        <p14:creationId xmlns:p14="http://schemas.microsoft.com/office/powerpoint/2010/main" val="241377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t>16</a:t>
            </a:fld>
            <a:endParaRPr lang="zh-CN" sz="1200" dirty="0"/>
          </a:p>
        </p:txBody>
      </p:sp>
    </p:spTree>
    <p:extLst>
      <p:ext uri="{BB962C8B-B14F-4D97-AF65-F5344CB8AC3E}">
        <p14:creationId xmlns:p14="http://schemas.microsoft.com/office/powerpoint/2010/main" val="397283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t>18</a:t>
            </a:fld>
            <a:endParaRPr lang="zh-CN" sz="1200" dirty="0"/>
          </a:p>
        </p:txBody>
      </p:sp>
    </p:spTree>
    <p:extLst>
      <p:ext uri="{BB962C8B-B14F-4D97-AF65-F5344CB8AC3E}">
        <p14:creationId xmlns:p14="http://schemas.microsoft.com/office/powerpoint/2010/main" val="154256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t>19</a:t>
            </a:fld>
            <a:endParaRPr lang="zh-CN" sz="1200" dirty="0"/>
          </a:p>
        </p:txBody>
      </p:sp>
    </p:spTree>
    <p:extLst>
      <p:ext uri="{BB962C8B-B14F-4D97-AF65-F5344CB8AC3E}">
        <p14:creationId xmlns:p14="http://schemas.microsoft.com/office/powerpoint/2010/main" val="382487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915" y="379472"/>
            <a:ext cx="15100459" cy="80851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838914" y="8629109"/>
            <a:ext cx="3914934" cy="658041"/>
          </a:xfrm>
          <a:prstGeom prst="rect">
            <a:avLst/>
          </a:prstGeom>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xfrm>
            <a:off x="5732582" y="8629109"/>
            <a:ext cx="5313125" cy="658041"/>
          </a:xfrm>
          <a:prstGeom prst="rect">
            <a:avLst/>
          </a:prstGeom>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12024440" y="8629109"/>
            <a:ext cx="3914934" cy="658041"/>
          </a:xfrm>
          <a:prstGeom prst="rect">
            <a:avLst/>
          </a:prstGeom>
          <a:ln/>
        </p:spPr>
        <p:txBody>
          <a:bodyPr/>
          <a:lstStyle>
            <a:lvl1pPr>
              <a:defRPr/>
            </a:lvl1pPr>
          </a:lstStyle>
          <a:p>
            <a:pPr>
              <a:defRPr/>
            </a:pPr>
            <a:fld id="{7E427018-764B-416C-A3E4-AF0E6B60D73D}" type="slidenum">
              <a:rPr lang="en-US" altLang="en-US"/>
              <a:pPr>
                <a:defRPr/>
              </a:pPr>
              <a:t>‹#›</a:t>
            </a:fld>
            <a:endParaRPr lang="en-US" altLang="en-US"/>
          </a:p>
        </p:txBody>
      </p:sp>
    </p:spTree>
    <p:extLst>
      <p:ext uri="{BB962C8B-B14F-4D97-AF65-F5344CB8AC3E}">
        <p14:creationId xmlns:p14="http://schemas.microsoft.com/office/powerpoint/2010/main" val="854748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223" name="Google Shape;223;p14"/>
          <p:cNvSpPr/>
          <p:nvPr/>
        </p:nvSpPr>
        <p:spPr>
          <a:xfrm>
            <a:off x="-285476" y="-250339"/>
            <a:ext cx="18144035" cy="742135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wrap="square" lIns="162609" tIns="162609" rIns="162609" bIns="162609" anchor="ctr" anchorCtr="0">
            <a:noAutofit/>
          </a:bodyPr>
          <a:lstStyle/>
          <a:p>
            <a:pPr marL="0" lvl="0" indent="0" algn="l" rtl="0">
              <a:spcBef>
                <a:spcPts val="0"/>
              </a:spcBef>
              <a:spcAft>
                <a:spcPts val="0"/>
              </a:spcAft>
              <a:buNone/>
            </a:pPr>
            <a:endParaRPr sz="5336"/>
          </a:p>
        </p:txBody>
      </p:sp>
      <p:sp>
        <p:nvSpPr>
          <p:cNvPr id="224" name="Google Shape;224;p14"/>
          <p:cNvSpPr txBox="1">
            <a:spLocks noGrp="1"/>
          </p:cNvSpPr>
          <p:nvPr>
            <p:ph type="title"/>
          </p:nvPr>
        </p:nvSpPr>
        <p:spPr>
          <a:xfrm>
            <a:off x="1136079" y="1016473"/>
            <a:ext cx="14507185" cy="2040416"/>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960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5336"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5336"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5336"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5336"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5336"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5336"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5336"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5336"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1136134" y="2749769"/>
            <a:ext cx="9081972" cy="1306208"/>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608615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10"/>
    </mc:Choice>
    <mc:Fallback xmlns="">
      <p:transition/>
    </mc:Fallback>
  </mc:AlternateContent>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hyperlink" Target="https://vi.wikipedia.org/wiki/Vi%E1%BB%87t_Nam" TargetMode="External"/><Relationship Id="rId13" Type="http://schemas.openxmlformats.org/officeDocument/2006/relationships/hyperlink" Target="https://vi.wikipedia.org/wiki/Phong_ki%E1%BA%BFn" TargetMode="External"/><Relationship Id="rId18" Type="http://schemas.openxmlformats.org/officeDocument/2006/relationships/hyperlink" Target="https://vi.wikipedia.org/wiki/B%E1%BA%A3o_%C4%90%E1%BA%A1i" TargetMode="External"/><Relationship Id="rId3" Type="http://schemas.openxmlformats.org/officeDocument/2006/relationships/image" Target="../media/image32.jpg"/><Relationship Id="rId7" Type="http://schemas.openxmlformats.org/officeDocument/2006/relationships/hyperlink" Target="https://vi.wikipedia.org/wiki/Th%E1%BB%A7_%C4%91%C3%B4" TargetMode="External"/><Relationship Id="rId12" Type="http://schemas.openxmlformats.org/officeDocument/2006/relationships/hyperlink" Target="https://vi.wikipedia.org/wiki/Nh%C3%A0_Nguy%E1%BB%85n" TargetMode="External"/><Relationship Id="rId17" Type="http://schemas.openxmlformats.org/officeDocument/2006/relationships/hyperlink" Target="https://vi.wikipedia.org/wiki/1945" TargetMode="External"/><Relationship Id="rId2" Type="http://schemas.openxmlformats.org/officeDocument/2006/relationships/notesSlide" Target="../notesSlides/notesSlide7.xml"/><Relationship Id="rId16" Type="http://schemas.openxmlformats.org/officeDocument/2006/relationships/hyperlink" Target="https://vi.wikipedia.org/wiki/Th%E1%BB%A7_%C4%91%C3%B4_Vi%E1%BB%87t_Nam" TargetMode="External"/><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hyperlink" Target="https://vi.wikipedia.org/wiki/Ho%C3%A0ng_%C4%91%E1%BA%BF" TargetMode="External"/><Relationship Id="rId5" Type="http://schemas.openxmlformats.org/officeDocument/2006/relationships/image" Target="../media/image14.jpeg"/><Relationship Id="rId15" Type="http://schemas.openxmlformats.org/officeDocument/2006/relationships/hyperlink" Target="https://vi.wikipedia.org/wiki/Hu%E1%BA%BF" TargetMode="External"/><Relationship Id="rId10" Type="http://schemas.openxmlformats.org/officeDocument/2006/relationships/hyperlink" Target="https://vi.wikipedia.org/wiki/Gia_Long" TargetMode="External"/><Relationship Id="rId19" Type="http://schemas.openxmlformats.org/officeDocument/2006/relationships/hyperlink" Target="https://vi.wikipedia.org/wiki/Chi%E1%BA%BFu_tho%C3%A1i_v%E1%BB%8B_c%E1%BB%A7a_B%E1%BA%A3o_%C4%90%E1%BA%A1i" TargetMode="External"/><Relationship Id="rId4" Type="http://schemas.openxmlformats.org/officeDocument/2006/relationships/image" Target="../media/image33.jpg"/><Relationship Id="rId9" Type="http://schemas.openxmlformats.org/officeDocument/2006/relationships/hyperlink" Target="https://vi.wikipedia.org/wiki/1802" TargetMode="External"/><Relationship Id="rId14" Type="http://schemas.openxmlformats.org/officeDocument/2006/relationships/hyperlink" Target="https://vi.wikipedia.org/wiki/L%E1%BB%8Bch_s%E1%BB%AD_Vi%E1%BB%87t_Na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amthuctaynguyen.vn/tay-nguyen-2/khong-gian-van-hoa-cong-chieng-tay-nguyen-3/attachment/clip_image002/"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vi.wikipedia.org/wiki/Tr%C3%A0_Ki%E1%BB%87u" TargetMode="External"/><Relationship Id="rId13" Type="http://schemas.openxmlformats.org/officeDocument/2006/relationships/hyperlink" Target="https://vi.wikipedia.org/wiki/%E1%BA%A4n_%C4%90%E1%BB%99_gi%C3%A1o" TargetMode="External"/><Relationship Id="rId3" Type="http://schemas.openxmlformats.org/officeDocument/2006/relationships/image" Target="../media/image39.jpg"/><Relationship Id="rId7" Type="http://schemas.openxmlformats.org/officeDocument/2006/relationships/hyperlink" Target="https://vi.wikipedia.org/wiki/%C4%90%C3%A0_N%E1%BA%B5ng" TargetMode="External"/><Relationship Id="rId12" Type="http://schemas.openxmlformats.org/officeDocument/2006/relationships/hyperlink" Target="https://vi.wikipedia.org/wiki/L%C4%83ng_m%E1%BB%99"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vi.wikipedia.org/wiki/Qu%E1%BA%A3ng_Nam" TargetMode="External"/><Relationship Id="rId11" Type="http://schemas.openxmlformats.org/officeDocument/2006/relationships/hyperlink" Target="https://vi.wikipedia.org/wiki/Kil%C3%B4m%C3%A9t" TargetMode="External"/><Relationship Id="rId5" Type="http://schemas.openxmlformats.org/officeDocument/2006/relationships/hyperlink" Target="https://vi.wikipedia.org/wiki/Duy_Xuy%C3%AAn" TargetMode="External"/><Relationship Id="rId15" Type="http://schemas.openxmlformats.org/officeDocument/2006/relationships/hyperlink" Target="https://vi.wikipedia.org/wiki/Vi%E1%BB%87t_Nam" TargetMode="External"/><Relationship Id="rId10" Type="http://schemas.openxmlformats.org/officeDocument/2006/relationships/hyperlink" Target="https://vi.wikipedia.org/wiki/Ch%C4%83m_Pa" TargetMode="External"/><Relationship Id="rId4" Type="http://schemas.openxmlformats.org/officeDocument/2006/relationships/image" Target="../media/image40.jpg"/><Relationship Id="rId9" Type="http://schemas.openxmlformats.org/officeDocument/2006/relationships/hyperlink" Target="https://vi.wikipedia.org/wiki/%C4%90%E1%BB%81n" TargetMode="External"/><Relationship Id="rId14" Type="http://schemas.openxmlformats.org/officeDocument/2006/relationships/hyperlink" Target="https://vi.wikipedia.org/wiki/%C4%90%C3%B4ng_Nam_%C3%8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vi.wikipedia.org/wiki/Vi%E1%BB%87t_Nam" TargetMode="External"/><Relationship Id="rId13" Type="http://schemas.openxmlformats.org/officeDocument/2006/relationships/hyperlink" Target="https://vi.wikipedia.org/wiki/H%E1%BB%93_Ch%C3%AD_Minh" TargetMode="External"/><Relationship Id="rId18" Type="http://schemas.openxmlformats.org/officeDocument/2006/relationships/hyperlink" Target="https://vi.wikipedia.org/wiki/Chi%E1%BA%BFn_tranh_bi%C3%AAn_gi%E1%BB%9Bi_Vi%E1%BB%87t%E2%80%93Trung_1979" TargetMode="External"/><Relationship Id="rId3" Type="http://schemas.openxmlformats.org/officeDocument/2006/relationships/image" Target="../media/image41.jpeg"/><Relationship Id="rId7" Type="http://schemas.openxmlformats.org/officeDocument/2006/relationships/hyperlink" Target="https://vi.wikipedia.org/wiki/Ch%C3%ADnh_tr%E1%BB%8B_gia" TargetMode="External"/><Relationship Id="rId12" Type="http://schemas.openxmlformats.org/officeDocument/2006/relationships/hyperlink" Target="https://vi.wikipedia.org/wiki/Ch%C3%ADnh_ph%E1%BB%A7_Vi%E1%BB%87t_Nam" TargetMode="External"/><Relationship Id="rId17" Type="http://schemas.openxmlformats.org/officeDocument/2006/relationships/hyperlink" Target="https://vi.wikipedia.org/wiki/M%E1%BB%B9" TargetMode="External"/><Relationship Id="rId2" Type="http://schemas.openxmlformats.org/officeDocument/2006/relationships/notesSlide" Target="../notesSlides/notesSlide9.xml"/><Relationship Id="rId16" Type="http://schemas.openxmlformats.org/officeDocument/2006/relationships/hyperlink" Target="https://vi.wikipedia.org/wiki/Chi%E1%BA%BFn_tranh_Vi%E1%BB%87t_Nam" TargetMode="External"/><Relationship Id="rId1" Type="http://schemas.openxmlformats.org/officeDocument/2006/relationships/slideLayout" Target="../slideLayouts/slideLayout7.xml"/><Relationship Id="rId6" Type="http://schemas.openxmlformats.org/officeDocument/2006/relationships/hyperlink" Target="https://vi.wikipedia.org/wiki/V%C3%B5_Nguy%C3%AAn_Gi%C3%A1p" TargetMode="External"/><Relationship Id="rId11" Type="http://schemas.openxmlformats.org/officeDocument/2006/relationships/hyperlink" Target="https://vi.wikipedia.org/wiki/Vi%E1%BB%87t_Nam_D%C3%A2n_ch%E1%BB%A7_C%E1%BB%99ng_h%C3%B2a" TargetMode="External"/><Relationship Id="rId5" Type="http://schemas.openxmlformats.org/officeDocument/2006/relationships/hyperlink" Target="https://vi.wikipedia.org/wiki/2013" TargetMode="External"/><Relationship Id="rId15" Type="http://schemas.openxmlformats.org/officeDocument/2006/relationships/hyperlink" Target="https://vi.wikipedia.org/wiki/Th%E1%BB%B1c_d%C3%A2n_Ph%C3%A1p" TargetMode="External"/><Relationship Id="rId10" Type="http://schemas.openxmlformats.org/officeDocument/2006/relationships/hyperlink" Target="https://vi.wikipedia.org/wiki/Qu%C3%A2n_%C4%91%E1%BB%99i_nh%C3%A2n_d%C3%A2n_Vi%E1%BB%87t_Nam" TargetMode="External"/><Relationship Id="rId19" Type="http://schemas.openxmlformats.org/officeDocument/2006/relationships/hyperlink" Target="https://vi.wikipedia.org/wiki/Trung_Qu%E1%BB%91c" TargetMode="External"/><Relationship Id="rId4" Type="http://schemas.openxmlformats.org/officeDocument/2006/relationships/hyperlink" Target="https://vi.wikipedia.org/wiki/1911" TargetMode="External"/><Relationship Id="rId9" Type="http://schemas.openxmlformats.org/officeDocument/2006/relationships/hyperlink" Target="https://vi.wikipedia.org/wiki/%C4%90%E1%BA%A1i_t%C6%B0%E1%BB%9Bng_Qu%C3%A2n_%C4%91%E1%BB%99i_nh%C3%A2n_d%C3%A2n_Vi%E1%BB%87t_Nam" TargetMode="External"/><Relationship Id="rId14" Type="http://schemas.openxmlformats.org/officeDocument/2006/relationships/hyperlink" Target="https://vi.wikipedia.org/wiki/Chi%E1%BA%BFn_tranh_%C4%90%C3%B4ng_D%C6%B0%C6%A1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404955" y="1004887"/>
            <a:ext cx="15986125" cy="15925800"/>
          </a:xfrm>
          <a:prstGeom prst="rect">
            <a:avLst/>
          </a:prstGeom>
          <a:noFill/>
          <a:ln w="9525">
            <a:noFill/>
          </a:ln>
        </p:spPr>
      </p:pic>
      <p:sp>
        <p:nvSpPr>
          <p:cNvPr id="2056" name="文本框 2055"/>
          <p:cNvSpPr txBox="1"/>
          <p:nvPr/>
        </p:nvSpPr>
        <p:spPr>
          <a:xfrm>
            <a:off x="1871465" y="4340175"/>
            <a:ext cx="13754496" cy="3416320"/>
          </a:xfrm>
          <a:prstGeom prst="rect">
            <a:avLst/>
          </a:prstGeom>
          <a:noFill/>
          <a:ln w="9525">
            <a:noFill/>
          </a:ln>
        </p:spPr>
        <p:txBody>
          <a:bodyPr wrap="square">
            <a:spAutoFit/>
          </a:bodyPr>
          <a:lstStyle/>
          <a:p>
            <a:pPr lvl="0" algn="ctr" defTabSz="1500505">
              <a:spcBef>
                <a:spcPct val="50000"/>
              </a:spcBef>
            </a:pPr>
            <a:r>
              <a:rPr lang="en-US" altLang="zh-CN" sz="72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CHÀO MỪNG CÁC EM ĐẾN VỚI TIẾT HỌC TRỰC TUYẾN MÔN GDCD 8 </a:t>
            </a:r>
          </a:p>
        </p:txBody>
      </p:sp>
      <p:pic>
        <p:nvPicPr>
          <p:cNvPr id="2078" name="图片 2077" descr="2"/>
          <p:cNvPicPr>
            <a:picLocks noChangeAspect="1"/>
          </p:cNvPicPr>
          <p:nvPr/>
        </p:nvPicPr>
        <p:blipFill>
          <a:blip r:embed="rId5"/>
          <a:stretch>
            <a:fillRect/>
          </a:stretch>
        </p:blipFill>
        <p:spPr>
          <a:xfrm>
            <a:off x="828675" y="488950"/>
            <a:ext cx="3086100" cy="103187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088"/>
                                        </p:tgtEl>
                                        <p:attrNameLst>
                                          <p:attrName>style.visibility</p:attrName>
                                        </p:attrNameLst>
                                      </p:cBhvr>
                                      <p:to>
                                        <p:strVal val="visible"/>
                                      </p:to>
                                    </p:set>
                                    <p:animEffect transition="in" filter="fade">
                                      <p:cBhvr>
                                        <p:cTn id="16" dur="1000"/>
                                        <p:tgtEl>
                                          <p:spTgt spid="2088"/>
                                        </p:tgtEl>
                                      </p:cBhvr>
                                    </p:animEffect>
                                    <p:anim calcmode="lin" valueType="num">
                                      <p:cBhvr>
                                        <p:cTn id="17" dur="1000" fill="hold"/>
                                        <p:tgtEl>
                                          <p:spTgt spid="2088"/>
                                        </p:tgtEl>
                                        <p:attrNameLst>
                                          <p:attrName>ppt_x</p:attrName>
                                        </p:attrNameLst>
                                      </p:cBhvr>
                                      <p:tavLst>
                                        <p:tav tm="0">
                                          <p:val>
                                            <p:strVal val="#ppt_x"/>
                                          </p:val>
                                        </p:tav>
                                        <p:tav tm="100000">
                                          <p:val>
                                            <p:strVal val="#ppt_x"/>
                                          </p:val>
                                        </p:tav>
                                      </p:tavLst>
                                    </p:anim>
                                    <p:anim calcmode="lin" valueType="num">
                                      <p:cBhvr>
                                        <p:cTn id="18"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7681"/>
            <a:ext cx="16836249" cy="839831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792706"/>
            <a:ext cx="16995039" cy="369892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6461" y="1074514"/>
            <a:ext cx="3678419" cy="97846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480" y="3779147"/>
            <a:ext cx="3678419" cy="978460"/>
          </a:xfrm>
          <a:prstGeom prst="rect">
            <a:avLst/>
          </a:prstGeom>
        </p:spPr>
      </p:pic>
      <p:sp>
        <p:nvSpPr>
          <p:cNvPr id="12" name="WordArt 12">
            <a:extLst>
              <a:ext uri="{FF2B5EF4-FFF2-40B4-BE49-F238E27FC236}">
                <a16:creationId xmlns="" xmlns:a16="http://schemas.microsoft.com/office/drawing/2014/main" id="{40CB46E0-3DB7-4CF6-AB5E-12507A5CE256}"/>
              </a:ext>
            </a:extLst>
          </p:cNvPr>
          <p:cNvSpPr>
            <a:spLocks noChangeArrowheads="1" noChangeShapeType="1" noTextEdit="1"/>
          </p:cNvSpPr>
          <p:nvPr/>
        </p:nvSpPr>
        <p:spPr bwMode="auto">
          <a:xfrm>
            <a:off x="3060552" y="2843712"/>
            <a:ext cx="11449272" cy="2158256"/>
          </a:xfrm>
          <a:prstGeom prst="rect">
            <a:avLst/>
          </a:prstGeom>
        </p:spPr>
        <p:txBody>
          <a:bodyPr wrap="none" fromWordArt="1">
            <a:prstTxWarp prst="textPlain">
              <a:avLst>
                <a:gd name="adj" fmla="val 50000"/>
              </a:avLst>
            </a:prstTxWarp>
          </a:bodyPr>
          <a:lstStyle/>
          <a:p>
            <a:pPr algn="ct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Bài</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8: </a:t>
            </a: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Tôn</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trọng</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và</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học</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hỏi</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các</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dân</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tộc</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khác</a:t>
            </a:r>
            <a:r>
              <a:rPr lang="en-US" sz="36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p>
        </p:txBody>
      </p:sp>
      <p:sp>
        <p:nvSpPr>
          <p:cNvPr id="13" name="WordArt 11">
            <a:extLst>
              <a:ext uri="{FF2B5EF4-FFF2-40B4-BE49-F238E27FC236}">
                <a16:creationId xmlns="" xmlns:a16="http://schemas.microsoft.com/office/drawing/2014/main" id="{BB73A96F-F290-46CA-9CC3-B79F22B1F7B5}"/>
              </a:ext>
            </a:extLst>
          </p:cNvPr>
          <p:cNvSpPr>
            <a:spLocks noChangeArrowheads="1" noChangeShapeType="1" noTextEdit="1"/>
          </p:cNvSpPr>
          <p:nvPr/>
        </p:nvSpPr>
        <p:spPr bwMode="auto">
          <a:xfrm>
            <a:off x="7093000" y="1074514"/>
            <a:ext cx="4032448" cy="855068"/>
          </a:xfrm>
          <a:prstGeom prst="rect">
            <a:avLst/>
          </a:prstGeom>
        </p:spPr>
        <p:txBody>
          <a:bodyPr wrap="none" fromWordArt="1">
            <a:prstTxWarp prst="textPlain">
              <a:avLst>
                <a:gd name="adj" fmla="val 50000"/>
              </a:avLst>
            </a:prstTxWarp>
          </a:bodyPr>
          <a:lstStyle/>
          <a:p>
            <a:pPr algn="ctr"/>
            <a:r>
              <a:rPr lang="en-US" kern="10" dirty="0" smtClean="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a:t>
            </a:r>
            <a:r>
              <a:rPr lang="en-US"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TIẾT </a:t>
            </a:r>
            <a:r>
              <a:rPr lang="en-US"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6</a:t>
            </a:r>
            <a:r>
              <a:rPr lang="en-US" kern="10" dirty="0" smtClean="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a:t>
            </a:r>
            <a:endParaRPr lang="en-US"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742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750"/>
                                        <p:tgtEl>
                                          <p:spTgt spid="8"/>
                                        </p:tgtEl>
                                      </p:cBhvr>
                                    </p:animEffect>
                                  </p:childTnLst>
                                </p:cTn>
                              </p:par>
                            </p:childTnLst>
                          </p:cTn>
                        </p:par>
                        <p:par>
                          <p:cTn id="12" fill="hold">
                            <p:stCondLst>
                              <p:cond delay="125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42"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663575"/>
            <a:ext cx="16776700" cy="8826500"/>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539750" y="4803775"/>
            <a:ext cx="7123113" cy="5334000"/>
          </a:xfrm>
          <a:prstGeom prst="rect">
            <a:avLst/>
          </a:prstGeom>
          <a:noFill/>
          <a:ln w="9525">
            <a:noFill/>
          </a:ln>
        </p:spPr>
      </p:pic>
      <p:pic>
        <p:nvPicPr>
          <p:cNvPr id="71688" name="图片 71687" descr="8"/>
          <p:cNvPicPr>
            <a:picLocks noChangeAspect="1"/>
          </p:cNvPicPr>
          <p:nvPr/>
        </p:nvPicPr>
        <p:blipFill>
          <a:blip r:embed="rId5"/>
          <a:stretch>
            <a:fillRect/>
          </a:stretch>
        </p:blipFill>
        <p:spPr>
          <a:xfrm>
            <a:off x="6589713" y="1955009"/>
            <a:ext cx="7631112" cy="1785938"/>
          </a:xfrm>
          <a:prstGeom prst="rect">
            <a:avLst/>
          </a:prstGeom>
          <a:noFill/>
          <a:ln w="9525">
            <a:noFill/>
          </a:ln>
        </p:spPr>
      </p:pic>
      <p:pic>
        <p:nvPicPr>
          <p:cNvPr id="71689" name="图片 71688" descr="9"/>
          <p:cNvPicPr>
            <a:picLocks noChangeAspect="1"/>
          </p:cNvPicPr>
          <p:nvPr/>
        </p:nvPicPr>
        <p:blipFill>
          <a:blip r:embed="rId6"/>
          <a:stretch>
            <a:fillRect/>
          </a:stretch>
        </p:blipFill>
        <p:spPr>
          <a:xfrm>
            <a:off x="6526214" y="3626593"/>
            <a:ext cx="8775698" cy="1785937"/>
          </a:xfrm>
          <a:prstGeom prst="rect">
            <a:avLst/>
          </a:prstGeom>
          <a:noFill/>
          <a:ln w="9525">
            <a:noFill/>
          </a:ln>
        </p:spPr>
      </p:pic>
      <p:pic>
        <p:nvPicPr>
          <p:cNvPr id="71690" name="图片 71689" descr="10"/>
          <p:cNvPicPr>
            <a:picLocks noChangeAspect="1"/>
          </p:cNvPicPr>
          <p:nvPr/>
        </p:nvPicPr>
        <p:blipFill>
          <a:blip r:embed="rId7"/>
          <a:stretch>
            <a:fillRect/>
          </a:stretch>
        </p:blipFill>
        <p:spPr>
          <a:xfrm>
            <a:off x="6526214" y="5313958"/>
            <a:ext cx="8775698" cy="1984342"/>
          </a:xfrm>
          <a:prstGeom prst="rect">
            <a:avLst/>
          </a:prstGeom>
          <a:noFill/>
          <a:ln w="9525">
            <a:noFill/>
          </a:ln>
        </p:spPr>
      </p:pic>
      <p:sp>
        <p:nvSpPr>
          <p:cNvPr id="71691" name="文本框 71690"/>
          <p:cNvSpPr txBox="1"/>
          <p:nvPr/>
        </p:nvSpPr>
        <p:spPr>
          <a:xfrm>
            <a:off x="6966744" y="2080767"/>
            <a:ext cx="7700962" cy="1323439"/>
          </a:xfrm>
          <a:prstGeom prst="rect">
            <a:avLst/>
          </a:prstGeom>
          <a:noFill/>
          <a:ln w="9525">
            <a:noFill/>
          </a:ln>
        </p:spPr>
        <p:txBody>
          <a:bodyPr wrap="square">
            <a:spAutoFit/>
          </a:bodyPr>
          <a:lstStyle/>
          <a:p>
            <a:pPr lvl="0" defTabSz="1500505">
              <a:spcBef>
                <a:spcPct val="50000"/>
              </a:spcBef>
            </a:pP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1.Thế</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nào</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là</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tôn</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trọng</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và</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học</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hỏi</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các</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dân</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tộc</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khác</a:t>
            </a:r>
            <a:r>
              <a:rPr lang="en-US" altLang="zh-CN"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rPr>
              <a:t> ?</a:t>
            </a:r>
            <a:endParaRPr lang="zh-CN" altLang="en-US" sz="4000" dirty="0">
              <a:solidFill>
                <a:schemeClr val="tx1">
                  <a:lumMod val="95000"/>
                  <a:lumOff val="5000"/>
                </a:schemeClr>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2" name="文本框 71691"/>
          <p:cNvSpPr txBox="1"/>
          <p:nvPr/>
        </p:nvSpPr>
        <p:spPr>
          <a:xfrm>
            <a:off x="6987790" y="3743402"/>
            <a:ext cx="7679915" cy="1323439"/>
          </a:xfrm>
          <a:prstGeom prst="rect">
            <a:avLst/>
          </a:prstGeom>
          <a:noFill/>
          <a:ln w="9525">
            <a:noFill/>
          </a:ln>
        </p:spPr>
        <p:txBody>
          <a:bodyPr wrap="square">
            <a:spAutoFit/>
          </a:bodyPr>
          <a:lstStyle/>
          <a:p>
            <a:pPr lvl="0" defTabSz="1500505">
              <a:spcBef>
                <a:spcPct val="50000"/>
              </a:spcBef>
            </a:pP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2.Biểu</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hiện</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của</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tôn</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trọng</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và</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học</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hỏi</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các</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dân</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tộc</a:t>
            </a:r>
            <a:r>
              <a:rPr lang="en-US" altLang="zh-CN"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7030A0"/>
                </a:solidFill>
                <a:latin typeface="Times New Roman" panose="02020603050405020304" pitchFamily="18" charset="0"/>
                <a:ea typeface="黑体" panose="02010609060101010101" pitchFamily="2" charset="-122"/>
                <a:cs typeface="Times New Roman" panose="02020603050405020304" pitchFamily="18" charset="0"/>
              </a:rPr>
              <a:t>khác</a:t>
            </a:r>
            <a:endParaRPr lang="zh-CN" altLang="en-US" sz="4000" dirty="0">
              <a:solidFill>
                <a:srgbClr val="7030A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3" name="文本框 71692"/>
          <p:cNvSpPr txBox="1"/>
          <p:nvPr/>
        </p:nvSpPr>
        <p:spPr>
          <a:xfrm>
            <a:off x="6987790" y="5512364"/>
            <a:ext cx="7450026" cy="1323439"/>
          </a:xfrm>
          <a:prstGeom prst="rect">
            <a:avLst/>
          </a:prstGeom>
          <a:noFill/>
          <a:ln w="9525">
            <a:noFill/>
          </a:ln>
        </p:spPr>
        <p:txBody>
          <a:bodyPr wrap="square">
            <a:spAutoFit/>
          </a:bodyPr>
          <a:lstStyle/>
          <a:p>
            <a:pPr lvl="0" defTabSz="1500505">
              <a:spcBef>
                <a:spcPct val="50000"/>
              </a:spcBef>
            </a:pP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3. Ý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nghĩa</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của</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tôn</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trọng</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và</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học</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hỏi</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các</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dân</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tộc</a:t>
            </a:r>
            <a:r>
              <a:rPr lang="en-US" altLang="zh-CN"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4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khác</a:t>
            </a:r>
            <a:endParaRPr lang="zh-CN" altLang="en-US" sz="4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4" name="文本框 71693"/>
          <p:cNvSpPr txBox="1"/>
          <p:nvPr/>
        </p:nvSpPr>
        <p:spPr>
          <a:xfrm>
            <a:off x="8853488" y="7473950"/>
            <a:ext cx="3927475" cy="584775"/>
          </a:xfrm>
          <a:prstGeom prst="rect">
            <a:avLst/>
          </a:prstGeom>
          <a:noFill/>
          <a:ln w="9525">
            <a:noFill/>
          </a:ln>
        </p:spPr>
        <p:txBody>
          <a:bodyPr>
            <a:spAutoFit/>
          </a:bodyPr>
          <a:lstStyle/>
          <a:p>
            <a:pPr defTabSz="1500505">
              <a:spcBef>
                <a:spcPct val="50000"/>
              </a:spcBef>
            </a:pPr>
            <a:r>
              <a:rPr lang="en-US" altLang="zh-CN" sz="3200">
                <a:solidFill>
                  <a:schemeClr val="bg1"/>
                </a:solidFill>
                <a:latin typeface="黑体" panose="02010609060101010101" pitchFamily="2" charset="-122"/>
                <a:ea typeface="黑体" panose="02010609060101010101" pitchFamily="2" charset="-122"/>
              </a:rPr>
              <a:t>Title 4</a:t>
            </a:r>
            <a:endParaRPr lang="zh-CN" altLang="en-US" sz="3200">
              <a:solidFill>
                <a:schemeClr val="bg1"/>
              </a:solidFill>
              <a:latin typeface="黑体" panose="02010609060101010101" pitchFamily="2" charset="-122"/>
              <a:ea typeface="黑体" panose="02010609060101010101" pitchFamily="2" charset="-122"/>
            </a:endParaRPr>
          </a:p>
        </p:txBody>
      </p:sp>
      <p:pic>
        <p:nvPicPr>
          <p:cNvPr id="71696" name="图片 71695" descr="2"/>
          <p:cNvPicPr>
            <a:picLocks noChangeAspect="1"/>
          </p:cNvPicPr>
          <p:nvPr/>
        </p:nvPicPr>
        <p:blipFill>
          <a:blip r:embed="rId8"/>
          <a:stretch>
            <a:fillRect/>
          </a:stretch>
        </p:blipFill>
        <p:spPr>
          <a:xfrm>
            <a:off x="1044575" y="993775"/>
            <a:ext cx="3095625" cy="178593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par>
                                <p:cTn id="10" presetID="29" presetClass="entr" presetSubtype="0" fill="hold" nodeType="withEffect">
                                  <p:stCondLst>
                                    <p:cond delay="0"/>
                                  </p:stCondLst>
                                  <p:childTnLst>
                                    <p:set>
                                      <p:cBhvr>
                                        <p:cTn id="11" dur="1" fill="hold">
                                          <p:stCondLst>
                                            <p:cond delay="0"/>
                                          </p:stCondLst>
                                        </p:cTn>
                                        <p:tgtEl>
                                          <p:spTgt spid="71696"/>
                                        </p:tgtEl>
                                        <p:attrNameLst>
                                          <p:attrName>style.visibility</p:attrName>
                                        </p:attrNameLst>
                                      </p:cBhvr>
                                      <p:to>
                                        <p:strVal val="visible"/>
                                      </p:to>
                                    </p:set>
                                    <p:anim calcmode="lin" valueType="num">
                                      <p:cBhvr>
                                        <p:cTn id="12" dur="1000" fill="hold"/>
                                        <p:tgtEl>
                                          <p:spTgt spid="71696"/>
                                        </p:tgtEl>
                                        <p:attrNameLst>
                                          <p:attrName>ppt_x</p:attrName>
                                        </p:attrNameLst>
                                      </p:cBhvr>
                                      <p:tavLst>
                                        <p:tav tm="0">
                                          <p:val>
                                            <p:strVal val="#ppt_x-.2"/>
                                          </p:val>
                                        </p:tav>
                                        <p:tav tm="100000">
                                          <p:val>
                                            <p:strVal val="#ppt_x"/>
                                          </p:val>
                                        </p:tav>
                                      </p:tavLst>
                                    </p:anim>
                                    <p:anim calcmode="lin" valueType="num">
                                      <p:cBhvr>
                                        <p:cTn id="13"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1696"/>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71688"/>
                                        </p:tgtEl>
                                        <p:attrNameLst>
                                          <p:attrName>style.visibility</p:attrName>
                                        </p:attrNameLst>
                                      </p:cBhvr>
                                      <p:to>
                                        <p:strVal val="visible"/>
                                      </p:to>
                                    </p:set>
                                    <p:anim calcmode="lin" valueType="num">
                                      <p:cBhvr>
                                        <p:cTn id="18" dur="1000" fill="hold"/>
                                        <p:tgtEl>
                                          <p:spTgt spid="71688"/>
                                        </p:tgtEl>
                                        <p:attrNameLst>
                                          <p:attrName>ppt_x</p:attrName>
                                        </p:attrNameLst>
                                      </p:cBhvr>
                                      <p:tavLst>
                                        <p:tav tm="0">
                                          <p:val>
                                            <p:strVal val="#ppt_x-.2"/>
                                          </p:val>
                                        </p:tav>
                                        <p:tav tm="100000">
                                          <p:val>
                                            <p:strVal val="#ppt_x"/>
                                          </p:val>
                                        </p:tav>
                                      </p:tavLst>
                                    </p:anim>
                                    <p:anim calcmode="lin" valueType="num">
                                      <p:cBhvr>
                                        <p:cTn id="19"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1688"/>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71691"/>
                                        </p:tgtEl>
                                        <p:attrNameLst>
                                          <p:attrName>style.visibility</p:attrName>
                                        </p:attrNameLst>
                                      </p:cBhvr>
                                      <p:to>
                                        <p:strVal val="visible"/>
                                      </p:to>
                                    </p:set>
                                    <p:anim calcmode="lin" valueType="num">
                                      <p:cBhvr>
                                        <p:cTn id="23" dur="1000" fill="hold"/>
                                        <p:tgtEl>
                                          <p:spTgt spid="71691"/>
                                        </p:tgtEl>
                                        <p:attrNameLst>
                                          <p:attrName>ppt_x</p:attrName>
                                        </p:attrNameLst>
                                      </p:cBhvr>
                                      <p:tavLst>
                                        <p:tav tm="0">
                                          <p:val>
                                            <p:strVal val="#ppt_x-.2"/>
                                          </p:val>
                                        </p:tav>
                                        <p:tav tm="100000">
                                          <p:val>
                                            <p:strVal val="#ppt_x"/>
                                          </p:val>
                                        </p:tav>
                                      </p:tavLst>
                                    </p:anim>
                                    <p:anim calcmode="lin" valueType="num">
                                      <p:cBhvr>
                                        <p:cTn id="24"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1691"/>
                                        </p:tgtEl>
                                      </p:cBhvr>
                                    </p:animEffect>
                                  </p:childTnLst>
                                </p:cTn>
                              </p:par>
                            </p:childTnLst>
                          </p:cTn>
                        </p:par>
                        <p:par>
                          <p:cTn id="26" fill="hold">
                            <p:stCondLst>
                              <p:cond delay="2000"/>
                            </p:stCondLst>
                            <p:childTnLst>
                              <p:par>
                                <p:cTn id="27" presetID="29" presetClass="entr" presetSubtype="0" fill="hold" nodeType="afterEffect">
                                  <p:stCondLst>
                                    <p:cond delay="0"/>
                                  </p:stCondLst>
                                  <p:childTnLst>
                                    <p:set>
                                      <p:cBhvr>
                                        <p:cTn id="28" dur="1" fill="hold">
                                          <p:stCondLst>
                                            <p:cond delay="0"/>
                                          </p:stCondLst>
                                        </p:cTn>
                                        <p:tgtEl>
                                          <p:spTgt spid="71689"/>
                                        </p:tgtEl>
                                        <p:attrNameLst>
                                          <p:attrName>style.visibility</p:attrName>
                                        </p:attrNameLst>
                                      </p:cBhvr>
                                      <p:to>
                                        <p:strVal val="visible"/>
                                      </p:to>
                                    </p:set>
                                    <p:anim calcmode="lin" valueType="num">
                                      <p:cBhvr>
                                        <p:cTn id="29" dur="1000" fill="hold"/>
                                        <p:tgtEl>
                                          <p:spTgt spid="71689"/>
                                        </p:tgtEl>
                                        <p:attrNameLst>
                                          <p:attrName>ppt_x</p:attrName>
                                        </p:attrNameLst>
                                      </p:cBhvr>
                                      <p:tavLst>
                                        <p:tav tm="0">
                                          <p:val>
                                            <p:strVal val="#ppt_x-.2"/>
                                          </p:val>
                                        </p:tav>
                                        <p:tav tm="100000">
                                          <p:val>
                                            <p:strVal val="#ppt_x"/>
                                          </p:val>
                                        </p:tav>
                                      </p:tavLst>
                                    </p:anim>
                                    <p:anim calcmode="lin" valueType="num">
                                      <p:cBhvr>
                                        <p:cTn id="30"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1689"/>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71692"/>
                                        </p:tgtEl>
                                        <p:attrNameLst>
                                          <p:attrName>style.visibility</p:attrName>
                                        </p:attrNameLst>
                                      </p:cBhvr>
                                      <p:to>
                                        <p:strVal val="visible"/>
                                      </p:to>
                                    </p:set>
                                    <p:anim calcmode="lin" valueType="num">
                                      <p:cBhvr>
                                        <p:cTn id="34" dur="1000" fill="hold"/>
                                        <p:tgtEl>
                                          <p:spTgt spid="71692"/>
                                        </p:tgtEl>
                                        <p:attrNameLst>
                                          <p:attrName>ppt_x</p:attrName>
                                        </p:attrNameLst>
                                      </p:cBhvr>
                                      <p:tavLst>
                                        <p:tav tm="0">
                                          <p:val>
                                            <p:strVal val="#ppt_x-.2"/>
                                          </p:val>
                                        </p:tav>
                                        <p:tav tm="100000">
                                          <p:val>
                                            <p:strVal val="#ppt_x"/>
                                          </p:val>
                                        </p:tav>
                                      </p:tavLst>
                                    </p:anim>
                                    <p:anim calcmode="lin" valueType="num">
                                      <p:cBhvr>
                                        <p:cTn id="35"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1692"/>
                                        </p:tgtEl>
                                      </p:cBhvr>
                                    </p:animEffect>
                                  </p:childTnLst>
                                </p:cTn>
                              </p:par>
                            </p:childTnLst>
                          </p:cTn>
                        </p:par>
                        <p:par>
                          <p:cTn id="37" fill="hold">
                            <p:stCondLst>
                              <p:cond delay="3000"/>
                            </p:stCondLst>
                            <p:childTnLst>
                              <p:par>
                                <p:cTn id="38" presetID="29" presetClass="entr" presetSubtype="0" fill="hold" nodeType="afterEffect">
                                  <p:stCondLst>
                                    <p:cond delay="0"/>
                                  </p:stCondLst>
                                  <p:childTnLst>
                                    <p:set>
                                      <p:cBhvr>
                                        <p:cTn id="39" dur="1" fill="hold">
                                          <p:stCondLst>
                                            <p:cond delay="0"/>
                                          </p:stCondLst>
                                        </p:cTn>
                                        <p:tgtEl>
                                          <p:spTgt spid="71690"/>
                                        </p:tgtEl>
                                        <p:attrNameLst>
                                          <p:attrName>style.visibility</p:attrName>
                                        </p:attrNameLst>
                                      </p:cBhvr>
                                      <p:to>
                                        <p:strVal val="visible"/>
                                      </p:to>
                                    </p:set>
                                    <p:anim calcmode="lin" valueType="num">
                                      <p:cBhvr>
                                        <p:cTn id="40" dur="1000" fill="hold"/>
                                        <p:tgtEl>
                                          <p:spTgt spid="71690"/>
                                        </p:tgtEl>
                                        <p:attrNameLst>
                                          <p:attrName>ppt_x</p:attrName>
                                        </p:attrNameLst>
                                      </p:cBhvr>
                                      <p:tavLst>
                                        <p:tav tm="0">
                                          <p:val>
                                            <p:strVal val="#ppt_x-.2"/>
                                          </p:val>
                                        </p:tav>
                                        <p:tav tm="100000">
                                          <p:val>
                                            <p:strVal val="#ppt_x"/>
                                          </p:val>
                                        </p:tav>
                                      </p:tavLst>
                                    </p:anim>
                                    <p:anim calcmode="lin" valueType="num">
                                      <p:cBhvr>
                                        <p:cTn id="41"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1690"/>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71693"/>
                                        </p:tgtEl>
                                        <p:attrNameLst>
                                          <p:attrName>style.visibility</p:attrName>
                                        </p:attrNameLst>
                                      </p:cBhvr>
                                      <p:to>
                                        <p:strVal val="visible"/>
                                      </p:to>
                                    </p:set>
                                    <p:anim calcmode="lin" valueType="num">
                                      <p:cBhvr>
                                        <p:cTn id="45" dur="1000" fill="hold"/>
                                        <p:tgtEl>
                                          <p:spTgt spid="71693"/>
                                        </p:tgtEl>
                                        <p:attrNameLst>
                                          <p:attrName>ppt_x</p:attrName>
                                        </p:attrNameLst>
                                      </p:cBhvr>
                                      <p:tavLst>
                                        <p:tav tm="0">
                                          <p:val>
                                            <p:strVal val="#ppt_x-.2"/>
                                          </p:val>
                                        </p:tav>
                                        <p:tav tm="100000">
                                          <p:val>
                                            <p:strVal val="#ppt_x"/>
                                          </p:val>
                                        </p:tav>
                                      </p:tavLst>
                                    </p:anim>
                                    <p:anim calcmode="lin" valueType="num">
                                      <p:cBhvr>
                                        <p:cTn id="46"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1693"/>
                                        </p:tgtEl>
                                      </p:cBhvr>
                                    </p:animEffect>
                                  </p:childTnLst>
                                </p:cTn>
                              </p:par>
                            </p:childTnLst>
                          </p:cTn>
                        </p:par>
                        <p:par>
                          <p:cTn id="48" fill="hold">
                            <p:stCondLst>
                              <p:cond delay="4000"/>
                            </p:stCondLst>
                            <p:childTnLst>
                              <p:par>
                                <p:cTn id="49" presetID="29" presetClass="entr" presetSubtype="0" fill="hold" grpId="0" nodeType="afterEffect">
                                  <p:stCondLst>
                                    <p:cond delay="0"/>
                                  </p:stCondLst>
                                  <p:childTnLst>
                                    <p:set>
                                      <p:cBhvr>
                                        <p:cTn id="50" dur="1" fill="hold">
                                          <p:stCondLst>
                                            <p:cond delay="0"/>
                                          </p:stCondLst>
                                        </p:cTn>
                                        <p:tgtEl>
                                          <p:spTgt spid="71694"/>
                                        </p:tgtEl>
                                        <p:attrNameLst>
                                          <p:attrName>style.visibility</p:attrName>
                                        </p:attrNameLst>
                                      </p:cBhvr>
                                      <p:to>
                                        <p:strVal val="visible"/>
                                      </p:to>
                                    </p:set>
                                    <p:anim calcmode="lin" valueType="num">
                                      <p:cBhvr>
                                        <p:cTn id="51" dur="1000" fill="hold"/>
                                        <p:tgtEl>
                                          <p:spTgt spid="71694"/>
                                        </p:tgtEl>
                                        <p:attrNameLst>
                                          <p:attrName>ppt_x</p:attrName>
                                        </p:attrNameLst>
                                      </p:cBhvr>
                                      <p:tavLst>
                                        <p:tav tm="0">
                                          <p:val>
                                            <p:strVal val="#ppt_x-.2"/>
                                          </p:val>
                                        </p:tav>
                                        <p:tav tm="100000">
                                          <p:val>
                                            <p:strVal val="#ppt_x"/>
                                          </p:val>
                                        </p:tav>
                                      </p:tavLst>
                                    </p:anim>
                                    <p:anim calcmode="lin" valueType="num">
                                      <p:cBhvr>
                                        <p:cTn id="52"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53"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196456" y="2730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
        <p:nvSpPr>
          <p:cNvPr id="2" name="Rectangle 1"/>
          <p:cNvSpPr/>
          <p:nvPr/>
        </p:nvSpPr>
        <p:spPr>
          <a:xfrm>
            <a:off x="5508824" y="881727"/>
            <a:ext cx="2682801" cy="7478970"/>
          </a:xfrm>
          <a:prstGeom prst="rect">
            <a:avLst/>
          </a:prstGeom>
        </p:spPr>
        <p:txBody>
          <a:bodyPr wrap="square">
            <a:spAutoFit/>
          </a:bodyPr>
          <a:lstStyle/>
          <a:p>
            <a:pPr lvl="0" defTabSz="1500505">
              <a:spcBef>
                <a:spcPct val="50000"/>
              </a:spcBef>
            </a:pP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1.Thế</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nào</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là</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tôn</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trọng</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và</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học</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hỏi</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các</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dân</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tộc</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i="1"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khác</a:t>
            </a:r>
            <a:r>
              <a:rPr lang="en-US" altLang="zh-CN"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endParaRPr lang="zh-CN" altLang="en-US" sz="6000"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93"/>
                                        </p:tgtEl>
                                        <p:attrNameLst>
                                          <p:attrName>style.visibility</p:attrName>
                                        </p:attrNameLst>
                                      </p:cBhvr>
                                      <p:to>
                                        <p:strVal val="visible"/>
                                      </p:to>
                                    </p:set>
                                    <p:anim calcmode="lin" valueType="num">
                                      <p:cBhvr>
                                        <p:cTn id="7" dur="500" fill="hold"/>
                                        <p:tgtEl>
                                          <p:spTgt spid="3093"/>
                                        </p:tgtEl>
                                        <p:attrNameLst>
                                          <p:attrName>ppt_w</p:attrName>
                                        </p:attrNameLst>
                                      </p:cBhvr>
                                      <p:tavLst>
                                        <p:tav tm="0">
                                          <p:val>
                                            <p:fltVal val="0"/>
                                          </p:val>
                                        </p:tav>
                                        <p:tav tm="100000">
                                          <p:val>
                                            <p:strVal val="#ppt_w"/>
                                          </p:val>
                                        </p:tav>
                                      </p:tavLst>
                                    </p:anim>
                                    <p:anim calcmode="lin" valueType="num">
                                      <p:cBhvr>
                                        <p:cTn id="8" dur="500" fill="hold"/>
                                        <p:tgtEl>
                                          <p:spTgt spid="3093"/>
                                        </p:tgtEl>
                                        <p:attrNameLst>
                                          <p:attrName>ppt_h</p:attrName>
                                        </p:attrNameLst>
                                      </p:cBhvr>
                                      <p:tavLst>
                                        <p:tav tm="0">
                                          <p:val>
                                            <p:fltVal val="0"/>
                                          </p:val>
                                        </p:tav>
                                        <p:tav tm="100000">
                                          <p:val>
                                            <p:strVal val="#ppt_h"/>
                                          </p:val>
                                        </p:tav>
                                      </p:tavLst>
                                    </p:anim>
                                    <p:animEffect transition="in" filter="fade">
                                      <p:cBhvr>
                                        <p:cTn id="9" dur="500"/>
                                        <p:tgtEl>
                                          <p:spTgt spid="3093"/>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C:\Users\ASUS\Desktop\hinh nen\b5630f0073b4bf64ea76c1fd39a641a1.png">
            <a:extLst>
              <a:ext uri="{FF2B5EF4-FFF2-40B4-BE49-F238E27FC236}">
                <a16:creationId xmlns="" xmlns:a16="http://schemas.microsoft.com/office/drawing/2014/main" id="{B8911129-9E69-4D96-8D79-91F20750D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78288" cy="971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Rectangle 9">
            <a:extLst>
              <a:ext uri="{FF2B5EF4-FFF2-40B4-BE49-F238E27FC236}">
                <a16:creationId xmlns="" xmlns:a16="http://schemas.microsoft.com/office/drawing/2014/main" id="{291F2317-8AD3-4EDF-832C-3F7463B8A5A3}"/>
              </a:ext>
            </a:extLst>
          </p:cNvPr>
          <p:cNvSpPr>
            <a:spLocks noChangeArrowheads="1"/>
          </p:cNvSpPr>
          <p:nvPr/>
        </p:nvSpPr>
        <p:spPr bwMode="auto">
          <a:xfrm>
            <a:off x="1116336" y="993478"/>
            <a:ext cx="12107951" cy="148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336" tIns="63168" rIns="126336" bIns="63168">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Vì</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sao</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Bác</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Hồ</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được</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công</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nhận</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là</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danh</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nhân</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văn</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hoá</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thế</a:t>
            </a:r>
            <a:r>
              <a:rPr lang="en-US" altLang="en-US" sz="4421" b="1" i="1" dirty="0">
                <a:solidFill>
                  <a:srgbClr val="FF0000"/>
                </a:solidFill>
                <a:latin typeface="Times New Roman" panose="02020603050405020304" pitchFamily="18" charset="0"/>
                <a:cs typeface="Times New Roman" panose="02020603050405020304" pitchFamily="18" charset="0"/>
              </a:rPr>
              <a:t> </a:t>
            </a:r>
            <a:r>
              <a:rPr lang="en-US" altLang="en-US" sz="4421" b="1" i="1" dirty="0" err="1">
                <a:solidFill>
                  <a:srgbClr val="FF0000"/>
                </a:solidFill>
                <a:latin typeface="Times New Roman" panose="02020603050405020304" pitchFamily="18" charset="0"/>
                <a:cs typeface="Times New Roman" panose="02020603050405020304" pitchFamily="18" charset="0"/>
              </a:rPr>
              <a:t>giới</a:t>
            </a:r>
            <a:r>
              <a:rPr lang="en-US" altLang="en-US" sz="4421" b="1" i="1" dirty="0">
                <a:solidFill>
                  <a:srgbClr val="FF0000"/>
                </a:solidFill>
                <a:latin typeface="Times New Roman" panose="02020603050405020304" pitchFamily="18" charset="0"/>
                <a:cs typeface="Times New Roman" panose="02020603050405020304" pitchFamily="18" charset="0"/>
              </a:rPr>
              <a:t>”?</a:t>
            </a:r>
          </a:p>
        </p:txBody>
      </p:sp>
      <p:sp>
        <p:nvSpPr>
          <p:cNvPr id="8198" name="Rectangle 7">
            <a:extLst>
              <a:ext uri="{FF2B5EF4-FFF2-40B4-BE49-F238E27FC236}">
                <a16:creationId xmlns="" xmlns:a16="http://schemas.microsoft.com/office/drawing/2014/main" id="{F82EE53B-BB16-41D0-B796-59BF794AF19C}"/>
              </a:ext>
            </a:extLst>
          </p:cNvPr>
          <p:cNvSpPr>
            <a:spLocks noChangeArrowheads="1"/>
          </p:cNvSpPr>
          <p:nvPr/>
        </p:nvSpPr>
        <p:spPr bwMode="auto">
          <a:xfrm>
            <a:off x="2319815" y="0"/>
            <a:ext cx="12386521" cy="68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sz="3316" b="1" dirty="0">
                <a:solidFill>
                  <a:srgbClr val="C00000"/>
                </a:solidFill>
                <a:latin typeface="Times New Roman" panose="02020603050405020304" pitchFamily="18" charset="0"/>
                <a:cs typeface="Times New Roman" panose="02020603050405020304" pitchFamily="18" charset="0"/>
              </a:rPr>
              <a:t>BÀI 8:</a:t>
            </a:r>
            <a:r>
              <a:rPr lang="en-US" altLang="en-US" sz="3869" b="1" dirty="0">
                <a:solidFill>
                  <a:srgbClr val="C00000"/>
                </a:solidFill>
                <a:latin typeface="Times New Roman" panose="02020603050405020304" pitchFamily="18" charset="0"/>
                <a:cs typeface="Times New Roman" panose="02020603050405020304" pitchFamily="18" charset="0"/>
              </a:rPr>
              <a:t> </a:t>
            </a:r>
            <a:r>
              <a:rPr lang="en-US" altLang="en-US" sz="3316" b="1" dirty="0">
                <a:solidFill>
                  <a:srgbClr val="C00000"/>
                </a:solidFill>
                <a:latin typeface="Times New Roman" panose="02020603050405020304" pitchFamily="18" charset="0"/>
                <a:cs typeface="Times New Roman" panose="02020603050405020304" pitchFamily="18" charset="0"/>
              </a:rPr>
              <a:t>TÔN TRỌNG VÀ HỌC HỎI CÁC DÂN TỘC KHÁC</a:t>
            </a:r>
          </a:p>
        </p:txBody>
      </p:sp>
      <p:sp>
        <p:nvSpPr>
          <p:cNvPr id="8" name="Rectangle 3">
            <a:extLst>
              <a:ext uri="{FF2B5EF4-FFF2-40B4-BE49-F238E27FC236}">
                <a16:creationId xmlns="" xmlns:a16="http://schemas.microsoft.com/office/drawing/2014/main" id="{2E54333C-2B2A-4963-AF25-BC0D1DE989DF}"/>
              </a:ext>
            </a:extLst>
          </p:cNvPr>
          <p:cNvSpPr txBox="1">
            <a:spLocks noChangeArrowheads="1"/>
          </p:cNvSpPr>
          <p:nvPr/>
        </p:nvSpPr>
        <p:spPr>
          <a:xfrm>
            <a:off x="3492600" y="2649662"/>
            <a:ext cx="11521280" cy="3886200"/>
          </a:xfrm>
          <a:prstGeom prst="rect">
            <a:avLst/>
          </a:prstGeom>
        </p:spPr>
        <p:txBody>
          <a:bodyPr lIns="91434" tIns="45717" rIns="91434" bIns="45717"/>
          <a:lst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a:lstStyle>
          <a:p>
            <a:pPr defTabSz="912813">
              <a:defRPr/>
            </a:pPr>
            <a:r>
              <a:rPr lang="en-US" b="1" dirty="0" err="1">
                <a:solidFill>
                  <a:schemeClr val="accent6"/>
                </a:solidFill>
                <a:latin typeface="Times New Roman" pitchFamily="18" charset="0"/>
                <a:cs typeface="Times New Roman" pitchFamily="18" charset="0"/>
              </a:rPr>
              <a:t>Bác</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Hồ</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suốt</a:t>
            </a:r>
            <a:r>
              <a:rPr lang="en-US" b="1" dirty="0">
                <a:solidFill>
                  <a:schemeClr val="accent6"/>
                </a:solidFill>
                <a:latin typeface="Times New Roman" pitchFamily="18" charset="0"/>
                <a:cs typeface="Times New Roman" pitchFamily="18" charset="0"/>
              </a:rPr>
              <a:t> 30 </a:t>
            </a:r>
            <a:r>
              <a:rPr lang="en-US" b="1" dirty="0" err="1">
                <a:solidFill>
                  <a:schemeClr val="accent6"/>
                </a:solidFill>
                <a:latin typeface="Times New Roman" pitchFamily="18" charset="0"/>
                <a:cs typeface="Times New Roman" pitchFamily="18" charset="0"/>
              </a:rPr>
              <a:t>năm</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bôn</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ba</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học</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hỏi</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kinh</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nghiệm</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đấu</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tranh</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tìm</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đường</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cứu</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nước</a:t>
            </a:r>
            <a:r>
              <a:rPr lang="en-US" b="1" dirty="0">
                <a:solidFill>
                  <a:schemeClr val="accent6"/>
                </a:solidFill>
                <a:latin typeface="Times New Roman" pitchFamily="18" charset="0"/>
                <a:cs typeface="Times New Roman" pitchFamily="18" charset="0"/>
              </a:rPr>
              <a:t>.</a:t>
            </a:r>
          </a:p>
          <a:p>
            <a:pPr defTabSz="912813">
              <a:defRPr/>
            </a:pPr>
            <a:r>
              <a:rPr lang="en-US" b="1" dirty="0" err="1">
                <a:solidFill>
                  <a:schemeClr val="accent6"/>
                </a:solidFill>
                <a:latin typeface="Times New Roman" pitchFamily="18" charset="0"/>
                <a:cs typeface="Times New Roman" pitchFamily="18" charset="0"/>
              </a:rPr>
              <a:t>Bác</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là</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hiện</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tượng</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kiệt</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xuất</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về</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quyết</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tâm</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của</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toàn</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dân</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tộc</a:t>
            </a:r>
            <a:r>
              <a:rPr lang="en-US" b="1" dirty="0">
                <a:solidFill>
                  <a:schemeClr val="accent6"/>
                </a:solidFill>
                <a:latin typeface="Times New Roman" pitchFamily="18" charset="0"/>
                <a:cs typeface="Times New Roman" pitchFamily="18" charset="0"/>
              </a:rPr>
              <a:t>. </a:t>
            </a:r>
          </a:p>
          <a:p>
            <a:pPr defTabSz="912813">
              <a:defRPr/>
            </a:pPr>
            <a:r>
              <a:rPr lang="en-US" b="1" dirty="0" err="1">
                <a:solidFill>
                  <a:schemeClr val="accent6"/>
                </a:solidFill>
                <a:latin typeface="Times New Roman" pitchFamily="18" charset="0"/>
                <a:cs typeface="Times New Roman" pitchFamily="18" charset="0"/>
              </a:rPr>
              <a:t>Bác</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đã</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cống</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hiến</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trọn</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đời</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mình</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cho</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sự</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nghiệp</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giải</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phóng</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dân</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tộc</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và</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hoà</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bình</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tiến</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bộ</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thế</a:t>
            </a:r>
            <a:r>
              <a:rPr lang="en-US" b="1" dirty="0">
                <a:solidFill>
                  <a:schemeClr val="accent6"/>
                </a:solidFill>
                <a:latin typeface="Times New Roman" pitchFamily="18" charset="0"/>
                <a:cs typeface="Times New Roman" pitchFamily="18" charset="0"/>
              </a:rPr>
              <a:t> </a:t>
            </a:r>
            <a:r>
              <a:rPr lang="en-US" b="1" dirty="0" err="1">
                <a:solidFill>
                  <a:schemeClr val="accent6"/>
                </a:solidFill>
                <a:latin typeface="Times New Roman" pitchFamily="18" charset="0"/>
                <a:cs typeface="Times New Roman" pitchFamily="18" charset="0"/>
              </a:rPr>
              <a:t>giới</a:t>
            </a:r>
            <a:r>
              <a:rPr lang="en-US" b="1" dirty="0">
                <a:solidFill>
                  <a:schemeClr val="accent6"/>
                </a:solidFill>
                <a:latin typeface="Times New Roman" pitchFamily="18" charset="0"/>
                <a:cs typeface="Times New Roman" pitchFamily="18" charset="0"/>
              </a:rPr>
              <a:t>.</a:t>
            </a:r>
            <a:endParaRPr lang="en-US" sz="3000" dirty="0">
              <a:solidFill>
                <a:schemeClr val="accent6"/>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diamond(in)">
                                      <p:cBhvr>
                                        <p:cTn id="7" dur="2000"/>
                                        <p:tgtEl>
                                          <p:spTgt spid="460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 xmlns:a16="http://schemas.microsoft.com/office/drawing/2014/main" id="{46692717-9CD2-466F-968F-1E69AB261C49}"/>
              </a:ext>
            </a:extLst>
          </p:cNvPr>
          <p:cNvSpPr>
            <a:spLocks noGrp="1"/>
          </p:cNvSpPr>
          <p:nvPr>
            <p:ph type="title"/>
          </p:nvPr>
        </p:nvSpPr>
        <p:spPr/>
        <p:txBody>
          <a:bodyPr/>
          <a:lstStyle/>
          <a:p>
            <a:endParaRPr lang="en-US" altLang="en-US"/>
          </a:p>
        </p:txBody>
      </p:sp>
      <p:pic>
        <p:nvPicPr>
          <p:cNvPr id="2051" name="Picture 3" descr="http://vnthuquan.net/diendan/upfiles/37563/115EE66DE1714F1099AFB7335BE7C054.jpg">
            <a:extLst>
              <a:ext uri="{FF2B5EF4-FFF2-40B4-BE49-F238E27FC236}">
                <a16:creationId xmlns="" xmlns:a16="http://schemas.microsoft.com/office/drawing/2014/main" id="{812ABB3E-AECA-49FE-9093-4218D8F9E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78287" cy="947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1">
            <a:extLst>
              <a:ext uri="{FF2B5EF4-FFF2-40B4-BE49-F238E27FC236}">
                <a16:creationId xmlns="" xmlns:a16="http://schemas.microsoft.com/office/drawing/2014/main" id="{A3B256A7-16CB-4C9B-ABEB-876595BE9E77}"/>
              </a:ext>
            </a:extLst>
          </p:cNvPr>
          <p:cNvSpPr>
            <a:spLocks noChangeArrowheads="1"/>
          </p:cNvSpPr>
          <p:nvPr/>
        </p:nvSpPr>
        <p:spPr bwMode="auto">
          <a:xfrm>
            <a:off x="457200" y="417414"/>
            <a:ext cx="7524750" cy="3528392"/>
          </a:xfrm>
          <a:prstGeom prst="cloudCallout">
            <a:avLst>
              <a:gd name="adj1" fmla="val -29389"/>
              <a:gd name="adj2" fmla="val 55074"/>
            </a:avLst>
          </a:prstGeom>
          <a:solidFill>
            <a:schemeClr val="bg1"/>
          </a:solidFill>
          <a:ln w="9525">
            <a:solidFill>
              <a:srgbClr val="FF0000"/>
            </a:solidFill>
            <a:round/>
            <a:headEnd/>
            <a:tailEnd/>
          </a:ln>
        </p:spPr>
        <p:txBody>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Việt</a:t>
            </a:r>
            <a:r>
              <a:rPr lang="en-US" altLang="en-US" sz="3600" b="1" i="1" dirty="0">
                <a:solidFill>
                  <a:srgbClr val="FF0000"/>
                </a:solidFill>
                <a:latin typeface="Times New Roman" panose="02020603050405020304" pitchFamily="18" charset="0"/>
                <a:cs typeface="Times New Roman" panose="02020603050405020304" pitchFamily="18" charset="0"/>
              </a:rPr>
              <a:t> Nam </a:t>
            </a:r>
            <a:r>
              <a:rPr lang="en-US" altLang="en-US" sz="3600" b="1" i="1" dirty="0" err="1">
                <a:solidFill>
                  <a:srgbClr val="FF0000"/>
                </a:solidFill>
                <a:latin typeface="Times New Roman" panose="02020603050405020304" pitchFamily="18" charset="0"/>
                <a:cs typeface="Times New Roman" panose="02020603050405020304" pitchFamily="18" charset="0"/>
              </a:rPr>
              <a:t>đã</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có</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những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đóng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góp</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đáng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tự</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hào</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nào</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vào</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nền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văn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hóa</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của</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thế</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giới</a:t>
            </a:r>
            <a:r>
              <a:rPr lang="en-US" altLang="en-US" sz="3600" b="1" i="1" dirty="0">
                <a:solidFill>
                  <a:srgbClr val="FF0000"/>
                </a:solidFill>
                <a:latin typeface="Times New Roman" panose="02020603050405020304" pitchFamily="18" charset="0"/>
                <a:cs typeface="Times New Roman" panose="02020603050405020304" pitchFamily="18" charset="0"/>
              </a:rPr>
              <a:t>?</a:t>
            </a:r>
          </a:p>
        </p:txBody>
      </p:sp>
      <p:sp>
        <p:nvSpPr>
          <p:cNvPr id="7" name="Rectangle 9">
            <a:extLst>
              <a:ext uri="{FF2B5EF4-FFF2-40B4-BE49-F238E27FC236}">
                <a16:creationId xmlns="" xmlns:a16="http://schemas.microsoft.com/office/drawing/2014/main" id="{EFE6EA98-9D1A-4B2E-BBB4-F91FF4674384}"/>
              </a:ext>
            </a:extLst>
          </p:cNvPr>
          <p:cNvSpPr>
            <a:spLocks noChangeArrowheads="1"/>
          </p:cNvSpPr>
          <p:nvPr/>
        </p:nvSpPr>
        <p:spPr bwMode="auto">
          <a:xfrm>
            <a:off x="487473" y="4593878"/>
            <a:ext cx="967981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cs typeface="Times New Roman" panose="02020603050405020304" pitchFamily="18" charset="0"/>
              </a:rPr>
              <a:t>=&gt;  </a:t>
            </a:r>
            <a:r>
              <a:rPr lang="en-US" altLang="en-US" sz="3600" b="1" dirty="0" err="1">
                <a:solidFill>
                  <a:srgbClr val="0000FF"/>
                </a:solidFill>
                <a:latin typeface="Times New Roman" panose="02020603050405020304" pitchFamily="18" charset="0"/>
                <a:cs typeface="Times New Roman" panose="02020603050405020304" pitchFamily="18" charset="0"/>
              </a:rPr>
              <a:t>Trải</a:t>
            </a:r>
            <a:r>
              <a:rPr lang="en-US" altLang="en-US" sz="3600" b="1" dirty="0">
                <a:solidFill>
                  <a:srgbClr val="0000FF"/>
                </a:solidFill>
                <a:latin typeface="Times New Roman" panose="02020603050405020304" pitchFamily="18" charset="0"/>
                <a:cs typeface="Times New Roman" panose="02020603050405020304" pitchFamily="18" charset="0"/>
              </a:rPr>
              <a:t> qua </a:t>
            </a:r>
            <a:r>
              <a:rPr lang="en-US" altLang="en-US" sz="3600" b="1" dirty="0" err="1">
                <a:solidFill>
                  <a:srgbClr val="0000FF"/>
                </a:solidFill>
                <a:latin typeface="Times New Roman" panose="02020603050405020304" pitchFamily="18" charset="0"/>
                <a:cs typeface="Times New Roman" panose="02020603050405020304" pitchFamily="18" charset="0"/>
              </a:rPr>
              <a:t>hàng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ngàn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lịch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dân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tộc</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đã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những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đóng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góp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đáng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tự</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hào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nền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thế</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giới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kinh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nghiệm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chống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ngoại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xâm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truyền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thống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đạo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đức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phong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tục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tập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quán</a:t>
            </a:r>
            <a:r>
              <a:rPr lang="en-US" altLang="en-US" sz="3600" b="1" dirty="0">
                <a:solidFill>
                  <a:srgbClr val="0000FF"/>
                </a:solidFill>
                <a:latin typeface="Times New Roman" panose="02020603050405020304" pitchFamily="18" charset="0"/>
                <a:cs typeface="Times New Roman" panose="02020603050405020304" pitchFamily="18" charset="0"/>
              </a:rPr>
              <a:t>, di </a:t>
            </a:r>
            <a:r>
              <a:rPr lang="en-US" altLang="en-US" sz="3600" b="1" dirty="0" err="1">
                <a:solidFill>
                  <a:srgbClr val="0000FF"/>
                </a:solidFill>
                <a:latin typeface="Times New Roman" panose="02020603050405020304" pitchFamily="18" charset="0"/>
                <a:cs typeface="Times New Roman" panose="02020603050405020304" pitchFamily="18" charset="0"/>
              </a:rPr>
              <a:t>sản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hóa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danh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nhân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hóa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vị</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tướng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tài</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72" y="489422"/>
            <a:ext cx="6286500" cy="4191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000" y="2145606"/>
            <a:ext cx="9144000" cy="6858000"/>
          </a:xfrm>
          <a:prstGeom prst="rect">
            <a:avLst/>
          </a:prstGeom>
        </p:spPr>
      </p:pic>
      <p:sp>
        <p:nvSpPr>
          <p:cNvPr id="5" name="TextBox 4"/>
          <p:cNvSpPr txBox="1"/>
          <p:nvPr/>
        </p:nvSpPr>
        <p:spPr>
          <a:xfrm>
            <a:off x="1476376" y="6322070"/>
            <a:ext cx="3888432" cy="830997"/>
          </a:xfrm>
          <a:prstGeom prst="rect">
            <a:avLst/>
          </a:prstGeom>
          <a:noFill/>
        </p:spPr>
        <p:txBody>
          <a:bodyPr wrap="square" rtlCol="0">
            <a:spAutoFit/>
          </a:bodyPr>
          <a:lstStyle/>
          <a:p>
            <a:r>
              <a:rPr lang="en-US" sz="4800" i="1" dirty="0" err="1">
                <a:solidFill>
                  <a:srgbClr val="7030A0"/>
                </a:solidFill>
                <a:effectLst>
                  <a:outerShdw blurRad="38100" dist="38100" dir="2700000" algn="tl">
                    <a:srgbClr val="000000">
                      <a:alpha val="43137"/>
                    </a:srgbClr>
                  </a:outerShdw>
                </a:effectLst>
              </a:rPr>
              <a:t>Vịnh</a:t>
            </a:r>
            <a:r>
              <a:rPr lang="en-US" sz="4800" i="1" dirty="0">
                <a:solidFill>
                  <a:srgbClr val="7030A0"/>
                </a:solidFill>
                <a:effectLst>
                  <a:outerShdw blurRad="38100" dist="38100" dir="2700000" algn="tl">
                    <a:srgbClr val="000000">
                      <a:alpha val="43137"/>
                    </a:srgbClr>
                  </a:outerShdw>
                </a:effectLst>
              </a:rPr>
              <a:t> </a:t>
            </a:r>
            <a:r>
              <a:rPr lang="en-US" sz="4800" i="1" dirty="0" err="1">
                <a:solidFill>
                  <a:srgbClr val="7030A0"/>
                </a:solidFill>
                <a:effectLst>
                  <a:outerShdw blurRad="38100" dist="38100" dir="2700000" algn="tl">
                    <a:srgbClr val="000000">
                      <a:alpha val="43137"/>
                    </a:srgbClr>
                  </a:outerShdw>
                </a:effectLst>
              </a:rPr>
              <a:t>Hạ</a:t>
            </a:r>
            <a:r>
              <a:rPr lang="en-US" sz="4800" i="1" dirty="0">
                <a:solidFill>
                  <a:srgbClr val="7030A0"/>
                </a:solidFill>
                <a:effectLst>
                  <a:outerShdw blurRad="38100" dist="38100" dir="2700000" algn="tl">
                    <a:srgbClr val="000000">
                      <a:alpha val="43137"/>
                    </a:srgbClr>
                  </a:outerShdw>
                </a:effectLst>
              </a:rPr>
              <a:t> Long</a:t>
            </a:r>
          </a:p>
        </p:txBody>
      </p:sp>
    </p:spTree>
    <p:extLst>
      <p:ext uri="{BB962C8B-B14F-4D97-AF65-F5344CB8AC3E}">
        <p14:creationId xmlns:p14="http://schemas.microsoft.com/office/powerpoint/2010/main" val="1581009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344" y="3729782"/>
            <a:ext cx="3240360" cy="2592288"/>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32" y="21134"/>
            <a:ext cx="5487380" cy="3479195"/>
          </a:xfrm>
          <a:prstGeom prst="ellipse">
            <a:avLst/>
          </a:prstGeom>
          <a:ln>
            <a:noFill/>
          </a:ln>
          <a:effectLst>
            <a:softEdge rad="112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864" y="1209502"/>
            <a:ext cx="10058400" cy="489654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421746" y="6577171"/>
            <a:ext cx="2773556" cy="2195428"/>
          </a:xfrm>
          <a:prstGeom prst="ellipse">
            <a:avLst/>
          </a:prstGeom>
          <a:ln>
            <a:noFill/>
          </a:ln>
          <a:effectLst>
            <a:softEdge rad="112500"/>
          </a:effectLst>
        </p:spPr>
      </p:pic>
      <p:sp>
        <p:nvSpPr>
          <p:cNvPr id="6" name="TextBox 5"/>
          <p:cNvSpPr txBox="1"/>
          <p:nvPr/>
        </p:nvSpPr>
        <p:spPr>
          <a:xfrm flipH="1">
            <a:off x="8245128" y="129382"/>
            <a:ext cx="4562793" cy="923330"/>
          </a:xfrm>
          <a:prstGeom prst="rect">
            <a:avLst/>
          </a:prstGeom>
          <a:noFill/>
        </p:spPr>
        <p:txBody>
          <a:bodyPr wrap="square" rtlCol="0">
            <a:spAutoFit/>
          </a:bodyPr>
          <a:lstStyle/>
          <a:p>
            <a:r>
              <a:rPr lang="en-US" sz="5400" dirty="0" err="1">
                <a:solidFill>
                  <a:srgbClr val="7030A0"/>
                </a:solidFill>
              </a:rPr>
              <a:t>Cố</a:t>
            </a:r>
            <a:r>
              <a:rPr lang="en-US" sz="5400" dirty="0">
                <a:solidFill>
                  <a:srgbClr val="7030A0"/>
                </a:solidFill>
              </a:rPr>
              <a:t> </a:t>
            </a:r>
            <a:r>
              <a:rPr lang="en-US" sz="5400" dirty="0" err="1">
                <a:solidFill>
                  <a:srgbClr val="7030A0"/>
                </a:solidFill>
              </a:rPr>
              <a:t>đô</a:t>
            </a:r>
            <a:r>
              <a:rPr lang="en-US" sz="5400" dirty="0">
                <a:solidFill>
                  <a:srgbClr val="7030A0"/>
                </a:solidFill>
              </a:rPr>
              <a:t> </a:t>
            </a:r>
            <a:r>
              <a:rPr lang="en-US" sz="5400" dirty="0" err="1">
                <a:solidFill>
                  <a:srgbClr val="7030A0"/>
                </a:solidFill>
              </a:rPr>
              <a:t>Huế</a:t>
            </a:r>
            <a:endParaRPr lang="en-US" sz="5400" dirty="0">
              <a:solidFill>
                <a:srgbClr val="7030A0"/>
              </a:solidFill>
            </a:endParaRPr>
          </a:p>
        </p:txBody>
      </p:sp>
      <p:sp>
        <p:nvSpPr>
          <p:cNvPr id="8" name="TextBox 7">
            <a:extLst>
              <a:ext uri="{FF2B5EF4-FFF2-40B4-BE49-F238E27FC236}">
                <a16:creationId xmlns="" xmlns:a16="http://schemas.microsoft.com/office/drawing/2014/main" id="{DB923BCE-CDCC-4A96-9291-56FE7A4934E5}"/>
              </a:ext>
            </a:extLst>
          </p:cNvPr>
          <p:cNvSpPr txBox="1"/>
          <p:nvPr/>
        </p:nvSpPr>
        <p:spPr>
          <a:xfrm>
            <a:off x="5364808" y="6432128"/>
            <a:ext cx="10890586" cy="3046988"/>
          </a:xfrm>
          <a:prstGeom prst="rect">
            <a:avLst/>
          </a:prstGeom>
          <a:noFill/>
        </p:spPr>
        <p:txBody>
          <a:bodyPr wrap="square">
            <a:spAutoFit/>
          </a:bodyPr>
          <a:lstStyle/>
          <a:p>
            <a:pPr fontAlgn="base">
              <a:spcBef>
                <a:spcPts val="430"/>
              </a:spcBef>
            </a:pPr>
            <a:r>
              <a:rPr lang="vi-VN" sz="3200" b="1" kern="1200" dirty="0">
                <a:solidFill>
                  <a:srgbClr val="000000"/>
                </a:solidFill>
                <a:effectLst/>
                <a:latin typeface="Arial" panose="020B0604020202020204" pitchFamily="34" charset="0"/>
                <a:ea typeface="SimSun" panose="02010600030101010101" pitchFamily="2" charset="-122"/>
              </a:rPr>
              <a:t>Cố đô Huế</a:t>
            </a:r>
            <a:r>
              <a:rPr lang="vi-VN" sz="3200" kern="1200" dirty="0">
                <a:solidFill>
                  <a:srgbClr val="000000"/>
                </a:solidFill>
                <a:effectLst/>
                <a:latin typeface="Arial" panose="020B0604020202020204" pitchFamily="34" charset="0"/>
                <a:ea typeface="SimSun" panose="02010600030101010101" pitchFamily="2" charset="-122"/>
              </a:rPr>
              <a:t> từng là </a:t>
            </a:r>
            <a:r>
              <a:rPr lang="vi-VN" sz="3200" u="sng" kern="1200" dirty="0">
                <a:solidFill>
                  <a:srgbClr val="000000"/>
                </a:solidFill>
                <a:effectLst/>
                <a:latin typeface="Arial" panose="020B0604020202020204" pitchFamily="34" charset="0"/>
                <a:ea typeface="SimSun" panose="02010600030101010101" pitchFamily="2" charset="-122"/>
                <a:hlinkClick r:id="rId7"/>
              </a:rPr>
              <a:t>thủ đô</a:t>
            </a:r>
            <a:r>
              <a:rPr lang="vi-VN" sz="3200" kern="1200" dirty="0">
                <a:solidFill>
                  <a:srgbClr val="000000"/>
                </a:solidFill>
                <a:effectLst/>
                <a:latin typeface="Arial" panose="020B0604020202020204" pitchFamily="34" charset="0"/>
                <a:ea typeface="SimSun" panose="02010600030101010101" pitchFamily="2" charset="-122"/>
              </a:rPr>
              <a:t> của </a:t>
            </a:r>
            <a:r>
              <a:rPr lang="vi-VN" sz="3200" u="sng" kern="1200" dirty="0">
                <a:solidFill>
                  <a:srgbClr val="000000"/>
                </a:solidFill>
                <a:effectLst/>
                <a:latin typeface="Arial" panose="020B0604020202020204" pitchFamily="34" charset="0"/>
                <a:ea typeface="SimSun" panose="02010600030101010101" pitchFamily="2" charset="-122"/>
                <a:hlinkClick r:id="rId8"/>
              </a:rPr>
              <a:t>Việt Nam</a:t>
            </a:r>
            <a:r>
              <a:rPr lang="vi-VN" sz="3200" kern="1200" dirty="0">
                <a:solidFill>
                  <a:srgbClr val="000000"/>
                </a:solidFill>
                <a:effectLst/>
                <a:latin typeface="Arial" panose="020B0604020202020204" pitchFamily="34" charset="0"/>
                <a:ea typeface="SimSun" panose="02010600030101010101" pitchFamily="2" charset="-122"/>
              </a:rPr>
              <a:t> từ năm </a:t>
            </a:r>
            <a:r>
              <a:rPr lang="vi-VN" sz="3200" u="sng" kern="1200" dirty="0">
                <a:solidFill>
                  <a:srgbClr val="000000"/>
                </a:solidFill>
                <a:effectLst/>
                <a:latin typeface="Arial" panose="020B0604020202020204" pitchFamily="34" charset="0"/>
                <a:ea typeface="SimSun" panose="02010600030101010101" pitchFamily="2" charset="-122"/>
                <a:hlinkClick r:id="rId9"/>
              </a:rPr>
              <a:t>1802</a:t>
            </a:r>
            <a:r>
              <a:rPr lang="vi-VN" sz="3200" kern="1200" dirty="0">
                <a:solidFill>
                  <a:srgbClr val="000000"/>
                </a:solidFill>
                <a:effectLst/>
                <a:latin typeface="Arial" panose="020B0604020202020204" pitchFamily="34" charset="0"/>
                <a:ea typeface="SimSun" panose="02010600030101010101" pitchFamily="2" charset="-122"/>
              </a:rPr>
              <a:t>, sau khi vua </a:t>
            </a:r>
            <a:r>
              <a:rPr lang="vi-VN" sz="3200" u="sng" kern="1200" dirty="0">
                <a:solidFill>
                  <a:srgbClr val="000000"/>
                </a:solidFill>
                <a:effectLst/>
                <a:latin typeface="Arial" panose="020B0604020202020204" pitchFamily="34" charset="0"/>
                <a:ea typeface="SimSun" panose="02010600030101010101" pitchFamily="2" charset="-122"/>
                <a:hlinkClick r:id="rId10"/>
              </a:rPr>
              <a:t>Gia Long</a:t>
            </a:r>
            <a:r>
              <a:rPr lang="vi-VN" sz="3200" kern="1200" dirty="0">
                <a:solidFill>
                  <a:srgbClr val="000000"/>
                </a:solidFill>
                <a:effectLst/>
                <a:latin typeface="Arial" panose="020B0604020202020204" pitchFamily="34" charset="0"/>
                <a:ea typeface="SimSun" panose="02010600030101010101" pitchFamily="2" charset="-122"/>
              </a:rPr>
              <a:t> tức </a:t>
            </a:r>
            <a:r>
              <a:rPr lang="vi-VN" sz="3200" u="sng" kern="1200" dirty="0">
                <a:solidFill>
                  <a:srgbClr val="000000"/>
                </a:solidFill>
                <a:effectLst/>
                <a:latin typeface="Arial" panose="020B0604020202020204" pitchFamily="34" charset="0"/>
                <a:ea typeface="SimSun" panose="02010600030101010101" pitchFamily="2" charset="-122"/>
                <a:hlinkClick r:id="rId10"/>
              </a:rPr>
              <a:t>Nguyễn Phúc Ánh</a:t>
            </a:r>
            <a:r>
              <a:rPr lang="vi-VN" sz="3200" kern="1200" dirty="0">
                <a:solidFill>
                  <a:srgbClr val="000000"/>
                </a:solidFill>
                <a:effectLst/>
                <a:latin typeface="Arial" panose="020B0604020202020204" pitchFamily="34" charset="0"/>
                <a:ea typeface="SimSun" panose="02010600030101010101" pitchFamily="2" charset="-122"/>
              </a:rPr>
              <a:t> lên ngôi </a:t>
            </a:r>
            <a:r>
              <a:rPr lang="vi-VN" sz="3200" u="sng" kern="1200" dirty="0">
                <a:solidFill>
                  <a:srgbClr val="000000"/>
                </a:solidFill>
                <a:effectLst/>
                <a:latin typeface="Arial" panose="020B0604020202020204" pitchFamily="34" charset="0"/>
                <a:ea typeface="SimSun" panose="02010600030101010101" pitchFamily="2" charset="-122"/>
                <a:hlinkClick r:id="rId11"/>
              </a:rPr>
              <a:t>hoàng đế</a:t>
            </a:r>
            <a:r>
              <a:rPr lang="vi-VN" sz="3200" kern="1200" dirty="0">
                <a:solidFill>
                  <a:srgbClr val="000000"/>
                </a:solidFill>
                <a:effectLst/>
                <a:latin typeface="Arial" panose="020B0604020202020204" pitchFamily="34" charset="0"/>
                <a:ea typeface="SimSun" panose="02010600030101010101" pitchFamily="2" charset="-122"/>
              </a:rPr>
              <a:t>, mở đầu cho </a:t>
            </a:r>
            <a:r>
              <a:rPr lang="vi-VN" sz="3200" u="sng" kern="1200" dirty="0">
                <a:solidFill>
                  <a:srgbClr val="000000"/>
                </a:solidFill>
                <a:effectLst/>
                <a:latin typeface="Arial" panose="020B0604020202020204" pitchFamily="34" charset="0"/>
                <a:ea typeface="SimSun" panose="02010600030101010101" pitchFamily="2" charset="-122"/>
                <a:hlinkClick r:id="rId12"/>
              </a:rPr>
              <a:t>nhà Nguyễn</a:t>
            </a:r>
            <a:r>
              <a:rPr lang="vi-VN" sz="3200" kern="1200" dirty="0">
                <a:solidFill>
                  <a:srgbClr val="000000"/>
                </a:solidFill>
                <a:effectLst/>
                <a:latin typeface="Arial" panose="020B0604020202020204" pitchFamily="34" charset="0"/>
                <a:ea typeface="SimSun" panose="02010600030101010101" pitchFamily="2" charset="-122"/>
              </a:rPr>
              <a:t> – vương triều </a:t>
            </a:r>
            <a:r>
              <a:rPr lang="vi-VN" sz="3200" u="sng" kern="1200" dirty="0">
                <a:solidFill>
                  <a:srgbClr val="000000"/>
                </a:solidFill>
                <a:effectLst/>
                <a:latin typeface="Arial" panose="020B0604020202020204" pitchFamily="34" charset="0"/>
                <a:ea typeface="SimSun" panose="02010600030101010101" pitchFamily="2" charset="-122"/>
                <a:hlinkClick r:id="rId13"/>
              </a:rPr>
              <a:t>phong kiến</a:t>
            </a:r>
            <a:r>
              <a:rPr lang="vi-VN" sz="3200" kern="1200" dirty="0">
                <a:solidFill>
                  <a:srgbClr val="000000"/>
                </a:solidFill>
                <a:effectLst/>
                <a:latin typeface="Arial" panose="020B0604020202020204" pitchFamily="34" charset="0"/>
                <a:ea typeface="SimSun" panose="02010600030101010101" pitchFamily="2" charset="-122"/>
              </a:rPr>
              <a:t> cuối cùng trong </a:t>
            </a:r>
            <a:r>
              <a:rPr lang="vi-VN" sz="3200" u="sng" kern="1200" dirty="0">
                <a:solidFill>
                  <a:srgbClr val="000000"/>
                </a:solidFill>
                <a:effectLst/>
                <a:latin typeface="Arial" panose="020B0604020202020204" pitchFamily="34" charset="0"/>
                <a:ea typeface="SimSun" panose="02010600030101010101" pitchFamily="2" charset="-122"/>
                <a:hlinkClick r:id="rId14"/>
              </a:rPr>
              <a:t>lịch sử Việt Nam</a:t>
            </a:r>
            <a:r>
              <a:rPr lang="vi-VN" sz="3200" kern="1200" dirty="0">
                <a:solidFill>
                  <a:srgbClr val="000000"/>
                </a:solidFill>
                <a:effectLst/>
                <a:latin typeface="Arial" panose="020B0604020202020204" pitchFamily="34" charset="0"/>
                <a:ea typeface="SimSun" panose="02010600030101010101" pitchFamily="2" charset="-122"/>
              </a:rPr>
              <a:t>. </a:t>
            </a:r>
            <a:r>
              <a:rPr lang="vi-VN" sz="3200" u="sng" kern="1200" dirty="0">
                <a:solidFill>
                  <a:srgbClr val="000000"/>
                </a:solidFill>
                <a:effectLst/>
                <a:latin typeface="Arial" panose="020B0604020202020204" pitchFamily="34" charset="0"/>
                <a:ea typeface="SimSun" panose="02010600030101010101" pitchFamily="2" charset="-122"/>
                <a:hlinkClick r:id="rId15"/>
              </a:rPr>
              <a:t>Huế</a:t>
            </a:r>
            <a:r>
              <a:rPr lang="vi-VN" sz="3200" kern="1200" dirty="0">
                <a:solidFill>
                  <a:srgbClr val="000000"/>
                </a:solidFill>
                <a:effectLst/>
                <a:latin typeface="Arial" panose="020B0604020202020204" pitchFamily="34" charset="0"/>
                <a:ea typeface="SimSun" panose="02010600030101010101" pitchFamily="2" charset="-122"/>
              </a:rPr>
              <a:t> kết thúc sứ mệnh là </a:t>
            </a:r>
            <a:r>
              <a:rPr lang="vi-VN" sz="3200" u="sng" kern="1200" dirty="0">
                <a:solidFill>
                  <a:srgbClr val="000000"/>
                </a:solidFill>
                <a:effectLst/>
                <a:latin typeface="Arial" panose="020B0604020202020204" pitchFamily="34" charset="0"/>
                <a:ea typeface="SimSun" panose="02010600030101010101" pitchFamily="2" charset="-122"/>
                <a:hlinkClick r:id="rId16"/>
              </a:rPr>
              <a:t>thủ đô Việt Nam</a:t>
            </a:r>
            <a:r>
              <a:rPr lang="vi-VN" sz="3200" kern="1200" dirty="0">
                <a:solidFill>
                  <a:srgbClr val="000000"/>
                </a:solidFill>
                <a:effectLst/>
                <a:latin typeface="Arial" panose="020B0604020202020204" pitchFamily="34" charset="0"/>
                <a:ea typeface="SimSun" panose="02010600030101010101" pitchFamily="2" charset="-122"/>
              </a:rPr>
              <a:t> vào năm </a:t>
            </a:r>
            <a:r>
              <a:rPr lang="vi-VN" sz="3200" u="sng" kern="1200" dirty="0">
                <a:solidFill>
                  <a:srgbClr val="000000"/>
                </a:solidFill>
                <a:effectLst/>
                <a:latin typeface="Arial" panose="020B0604020202020204" pitchFamily="34" charset="0"/>
                <a:ea typeface="SimSun" panose="02010600030101010101" pitchFamily="2" charset="-122"/>
                <a:hlinkClick r:id="rId17"/>
              </a:rPr>
              <a:t>1945</a:t>
            </a:r>
            <a:r>
              <a:rPr lang="vi-VN" sz="3200" kern="1200" dirty="0">
                <a:solidFill>
                  <a:srgbClr val="000000"/>
                </a:solidFill>
                <a:effectLst/>
                <a:latin typeface="Arial" panose="020B0604020202020204" pitchFamily="34" charset="0"/>
                <a:ea typeface="SimSun" panose="02010600030101010101" pitchFamily="2" charset="-122"/>
              </a:rPr>
              <a:t> khi vị </a:t>
            </a:r>
            <a:r>
              <a:rPr lang="vi-VN" sz="3200" u="sng" kern="1200" dirty="0">
                <a:solidFill>
                  <a:srgbClr val="000000"/>
                </a:solidFill>
                <a:effectLst/>
                <a:latin typeface="Arial" panose="020B0604020202020204" pitchFamily="34" charset="0"/>
                <a:ea typeface="SimSun" panose="02010600030101010101" pitchFamily="2" charset="-122"/>
                <a:hlinkClick r:id="rId11"/>
              </a:rPr>
              <a:t>hoàng đế</a:t>
            </a:r>
            <a:r>
              <a:rPr lang="vi-VN" sz="3200" kern="1200" dirty="0">
                <a:solidFill>
                  <a:srgbClr val="000000"/>
                </a:solidFill>
                <a:effectLst/>
                <a:latin typeface="Arial" panose="020B0604020202020204" pitchFamily="34" charset="0"/>
                <a:ea typeface="SimSun" panose="02010600030101010101" pitchFamily="2" charset="-122"/>
              </a:rPr>
              <a:t> cuối cùng của </a:t>
            </a:r>
            <a:r>
              <a:rPr lang="vi-VN" sz="3200" u="sng" kern="1200" dirty="0">
                <a:solidFill>
                  <a:srgbClr val="000000"/>
                </a:solidFill>
                <a:effectLst/>
                <a:latin typeface="Arial" panose="020B0604020202020204" pitchFamily="34" charset="0"/>
                <a:ea typeface="SimSun" panose="02010600030101010101" pitchFamily="2" charset="-122"/>
                <a:hlinkClick r:id="rId12"/>
              </a:rPr>
              <a:t>nhà Nguyễn</a:t>
            </a:r>
            <a:r>
              <a:rPr lang="vi-VN" sz="3200" kern="1200" dirty="0">
                <a:solidFill>
                  <a:srgbClr val="000000"/>
                </a:solidFill>
                <a:effectLst/>
                <a:latin typeface="Arial" panose="020B0604020202020204" pitchFamily="34" charset="0"/>
                <a:ea typeface="SimSun" panose="02010600030101010101" pitchFamily="2" charset="-122"/>
              </a:rPr>
              <a:t> là </a:t>
            </a:r>
            <a:r>
              <a:rPr lang="vi-VN" sz="3200" u="sng" kern="1200" dirty="0">
                <a:solidFill>
                  <a:srgbClr val="000000"/>
                </a:solidFill>
                <a:effectLst/>
                <a:latin typeface="Arial" panose="020B0604020202020204" pitchFamily="34" charset="0"/>
                <a:ea typeface="SimSun" panose="02010600030101010101" pitchFamily="2" charset="-122"/>
                <a:hlinkClick r:id="rId18"/>
              </a:rPr>
              <a:t>Bảo Đại</a:t>
            </a:r>
            <a:r>
              <a:rPr lang="vi-VN" sz="3200" kern="1200" dirty="0">
                <a:solidFill>
                  <a:srgbClr val="000000"/>
                </a:solidFill>
                <a:effectLst/>
                <a:latin typeface="Arial" panose="020B0604020202020204" pitchFamily="34" charset="0"/>
                <a:ea typeface="SimSun" panose="02010600030101010101" pitchFamily="2" charset="-122"/>
              </a:rPr>
              <a:t> </a:t>
            </a:r>
            <a:r>
              <a:rPr lang="vi-VN" sz="3200" u="sng" kern="1200" dirty="0">
                <a:solidFill>
                  <a:srgbClr val="000000"/>
                </a:solidFill>
                <a:effectLst/>
                <a:latin typeface="Arial" panose="020B0604020202020204" pitchFamily="34" charset="0"/>
                <a:ea typeface="SimSun" panose="02010600030101010101" pitchFamily="2" charset="-122"/>
                <a:hlinkClick r:id="rId19"/>
              </a:rPr>
              <a:t>thoái vị</a:t>
            </a:r>
            <a:r>
              <a:rPr lang="vi-VN" sz="3200" kern="1200" dirty="0">
                <a:solidFill>
                  <a:srgbClr val="000000"/>
                </a:solidFill>
                <a:effectLst/>
                <a:latin typeface="Arial" panose="020B0604020202020204" pitchFamily="34" charset="0"/>
                <a:ea typeface="SimSun" panose="02010600030101010101" pitchFamily="2" charset="-122"/>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4795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hum anh Den Van Mieu nghe ca tru">
            <a:extLst>
              <a:ext uri="{FF2B5EF4-FFF2-40B4-BE49-F238E27FC236}">
                <a16:creationId xmlns="" xmlns:a16="http://schemas.microsoft.com/office/drawing/2014/main" id="{EB38FDC8-9A82-4794-B225-47AB16EC1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952" y="0"/>
            <a:ext cx="6018880" cy="461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Quan_h%E1%BB%8D_giao_duy%C3%AAn_-_h%E1%BB%99i_Lim%2C_B%E1%BA%AFc_Ninh">
            <a:extLst>
              <a:ext uri="{FF2B5EF4-FFF2-40B4-BE49-F238E27FC236}">
                <a16:creationId xmlns="" xmlns:a16="http://schemas.microsoft.com/office/drawing/2014/main" id="{1AC3C5FD-94BF-488E-975C-F02D9F293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144" y="0"/>
            <a:ext cx="6317192" cy="461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clip_image002">
            <a:hlinkClick r:id="rId4"/>
            <a:extLst>
              <a:ext uri="{FF2B5EF4-FFF2-40B4-BE49-F238E27FC236}">
                <a16:creationId xmlns="" xmlns:a16="http://schemas.microsoft.com/office/drawing/2014/main" id="{BA2626A8-57A8-4A8F-8851-14155CF7E8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952" y="5036207"/>
            <a:ext cx="6018880" cy="397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a12">
            <a:extLst>
              <a:ext uri="{FF2B5EF4-FFF2-40B4-BE49-F238E27FC236}">
                <a16:creationId xmlns="" xmlns:a16="http://schemas.microsoft.com/office/drawing/2014/main" id="{EA6E09A2-42E1-444A-82AA-1CF0E7578A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0439" y="4937500"/>
            <a:ext cx="6415897" cy="407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5">
            <a:extLst>
              <a:ext uri="{FF2B5EF4-FFF2-40B4-BE49-F238E27FC236}">
                <a16:creationId xmlns="" xmlns:a16="http://schemas.microsoft.com/office/drawing/2014/main" id="{25ABE612-1DDB-4098-B27F-622CCDBA618F}"/>
              </a:ext>
            </a:extLst>
          </p:cNvPr>
          <p:cNvSpPr txBox="1">
            <a:spLocks noChangeArrowheads="1"/>
          </p:cNvSpPr>
          <p:nvPr/>
        </p:nvSpPr>
        <p:spPr bwMode="auto">
          <a:xfrm>
            <a:off x="8737906" y="8923034"/>
            <a:ext cx="5790759" cy="51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2550" algn="ctr">
                <a:solidFill>
                  <a:srgbClr val="000000"/>
                </a:solidFill>
                <a:miter lim="800000"/>
                <a:headEnd/>
                <a:tailEnd/>
              </a14:hiddenLine>
            </a:ext>
          </a:extLst>
        </p:spPr>
        <p:txBody>
          <a:bodyPr lIns="126336" tIns="63168" rIns="126336" bIns="63168">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87" b="1">
                <a:solidFill>
                  <a:srgbClr val="0033CC"/>
                </a:solidFill>
                <a:latin typeface="Times New Roman" panose="02020603050405020304" pitchFamily="18" charset="0"/>
              </a:rPr>
              <a:t> NHÃ NHẠC CUNG ĐÌNH HUẾ</a:t>
            </a:r>
          </a:p>
        </p:txBody>
      </p:sp>
      <p:sp>
        <p:nvSpPr>
          <p:cNvPr id="11271" name="Text Box 9">
            <a:extLst>
              <a:ext uri="{FF2B5EF4-FFF2-40B4-BE49-F238E27FC236}">
                <a16:creationId xmlns="" xmlns:a16="http://schemas.microsoft.com/office/drawing/2014/main" id="{605B237C-964B-4FB7-92DA-F1920E15AF40}"/>
              </a:ext>
            </a:extLst>
          </p:cNvPr>
          <p:cNvSpPr txBox="1">
            <a:spLocks noChangeArrowheads="1"/>
          </p:cNvSpPr>
          <p:nvPr/>
        </p:nvSpPr>
        <p:spPr bwMode="auto">
          <a:xfrm>
            <a:off x="3414355" y="4538289"/>
            <a:ext cx="3158596" cy="51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2550" algn="ctr">
                <a:solidFill>
                  <a:srgbClr val="000000"/>
                </a:solidFill>
                <a:miter lim="800000"/>
                <a:headEnd/>
                <a:tailEnd/>
              </a14:hiddenLine>
            </a:ext>
          </a:extLst>
        </p:spPr>
        <p:txBody>
          <a:bodyPr lIns="126336" tIns="63168" rIns="126336" bIns="63168">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87" b="1">
                <a:solidFill>
                  <a:srgbClr val="0033CC"/>
                </a:solidFill>
                <a:latin typeface="Times New Roman" panose="02020603050405020304" pitchFamily="18" charset="0"/>
              </a:rPr>
              <a:t> CA TRÙ</a:t>
            </a:r>
          </a:p>
        </p:txBody>
      </p:sp>
      <p:sp>
        <p:nvSpPr>
          <p:cNvPr id="11272" name="Text Box 9">
            <a:extLst>
              <a:ext uri="{FF2B5EF4-FFF2-40B4-BE49-F238E27FC236}">
                <a16:creationId xmlns="" xmlns:a16="http://schemas.microsoft.com/office/drawing/2014/main" id="{5EA8A75D-2984-482E-9589-CD42ACAA6AE6}"/>
              </a:ext>
            </a:extLst>
          </p:cNvPr>
          <p:cNvSpPr txBox="1">
            <a:spLocks noChangeArrowheads="1"/>
          </p:cNvSpPr>
          <p:nvPr/>
        </p:nvSpPr>
        <p:spPr bwMode="auto">
          <a:xfrm>
            <a:off x="8705004" y="4538290"/>
            <a:ext cx="6001332" cy="51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2550" algn="ctr">
                <a:solidFill>
                  <a:srgbClr val="000000"/>
                </a:solidFill>
                <a:miter lim="800000"/>
                <a:headEnd/>
                <a:tailEnd/>
              </a14:hiddenLine>
            </a:ext>
          </a:extLst>
        </p:spPr>
        <p:txBody>
          <a:bodyPr lIns="126336" tIns="63168" rIns="126336" bIns="63168">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87" b="1">
                <a:solidFill>
                  <a:srgbClr val="0033CC"/>
                </a:solidFill>
                <a:latin typeface="Times New Roman" panose="02020603050405020304" pitchFamily="18" charset="0"/>
              </a:rPr>
              <a:t> DÂN CA QUAN HỌ BẮC NINH</a:t>
            </a:r>
          </a:p>
        </p:txBody>
      </p:sp>
      <p:sp>
        <p:nvSpPr>
          <p:cNvPr id="11273" name="Text Box 9">
            <a:extLst>
              <a:ext uri="{FF2B5EF4-FFF2-40B4-BE49-F238E27FC236}">
                <a16:creationId xmlns="" xmlns:a16="http://schemas.microsoft.com/office/drawing/2014/main" id="{77A46A44-D71F-4822-A6E8-BDD867A645B4}"/>
              </a:ext>
            </a:extLst>
          </p:cNvPr>
          <p:cNvSpPr txBox="1">
            <a:spLocks noChangeArrowheads="1"/>
          </p:cNvSpPr>
          <p:nvPr/>
        </p:nvSpPr>
        <p:spPr bwMode="auto">
          <a:xfrm>
            <a:off x="2580837" y="8953743"/>
            <a:ext cx="5509995" cy="51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2550" algn="ctr">
                <a:solidFill>
                  <a:srgbClr val="000000"/>
                </a:solidFill>
                <a:miter lim="800000"/>
                <a:headEnd/>
                <a:tailEnd/>
              </a14:hiddenLine>
            </a:ext>
          </a:extLst>
        </p:spPr>
        <p:txBody>
          <a:bodyPr lIns="126336" tIns="63168" rIns="126336" bIns="63168">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87" b="1">
                <a:solidFill>
                  <a:srgbClr val="0033CC"/>
                </a:solidFill>
                <a:latin typeface="Times New Roman" panose="02020603050405020304" pitchFamily="18" charset="0"/>
              </a:rPr>
              <a:t>CỒNG CHIÊNG TÂY NGUYÊN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0" y="119746"/>
            <a:ext cx="7200800" cy="46085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080" y="160535"/>
            <a:ext cx="8352928" cy="4608512"/>
          </a:xfrm>
          <a:prstGeom prst="rect">
            <a:avLst/>
          </a:prstGeom>
        </p:spPr>
      </p:pic>
      <p:sp>
        <p:nvSpPr>
          <p:cNvPr id="6" name="TextBox 5"/>
          <p:cNvSpPr txBox="1"/>
          <p:nvPr/>
        </p:nvSpPr>
        <p:spPr>
          <a:xfrm>
            <a:off x="5782550" y="5097934"/>
            <a:ext cx="3340979" cy="553998"/>
          </a:xfrm>
          <a:prstGeom prst="rect">
            <a:avLst/>
          </a:prstGeom>
          <a:noFill/>
        </p:spPr>
        <p:txBody>
          <a:bodyPr wrap="none" rtlCol="0">
            <a:spAutoFit/>
          </a:bodyPr>
          <a:lstStyle/>
          <a:p>
            <a:r>
              <a:rPr lang="en-US" dirty="0" err="1">
                <a:solidFill>
                  <a:srgbClr val="FF0000"/>
                </a:solidFill>
              </a:rPr>
              <a:t>Thánh</a:t>
            </a:r>
            <a:r>
              <a:rPr lang="en-US" dirty="0">
                <a:solidFill>
                  <a:srgbClr val="FF0000"/>
                </a:solidFill>
              </a:rPr>
              <a:t> </a:t>
            </a:r>
            <a:r>
              <a:rPr lang="en-US" dirty="0" err="1">
                <a:solidFill>
                  <a:srgbClr val="FF0000"/>
                </a:solidFill>
              </a:rPr>
              <a:t>địa</a:t>
            </a:r>
            <a:r>
              <a:rPr lang="en-US" dirty="0">
                <a:solidFill>
                  <a:srgbClr val="FF0000"/>
                </a:solidFill>
              </a:rPr>
              <a:t> </a:t>
            </a:r>
            <a:r>
              <a:rPr lang="en-US" dirty="0" err="1">
                <a:solidFill>
                  <a:srgbClr val="FF0000"/>
                </a:solidFill>
              </a:rPr>
              <a:t>Mỹ</a:t>
            </a:r>
            <a:r>
              <a:rPr lang="en-US" dirty="0">
                <a:solidFill>
                  <a:srgbClr val="FF0000"/>
                </a:solidFill>
              </a:rPr>
              <a:t> </a:t>
            </a:r>
            <a:r>
              <a:rPr lang="en-US" dirty="0" err="1">
                <a:solidFill>
                  <a:srgbClr val="FF0000"/>
                </a:solidFill>
              </a:rPr>
              <a:t>Sơn</a:t>
            </a:r>
            <a:endParaRPr lang="en-US" dirty="0">
              <a:solidFill>
                <a:srgbClr val="FF0000"/>
              </a:solidFill>
            </a:endParaRPr>
          </a:p>
        </p:txBody>
      </p:sp>
      <p:sp>
        <p:nvSpPr>
          <p:cNvPr id="7" name="TextBox 6">
            <a:extLst>
              <a:ext uri="{FF2B5EF4-FFF2-40B4-BE49-F238E27FC236}">
                <a16:creationId xmlns="" xmlns:a16="http://schemas.microsoft.com/office/drawing/2014/main" id="{C42E8A3A-C577-423D-8D87-3E2F428B1906}"/>
              </a:ext>
            </a:extLst>
          </p:cNvPr>
          <p:cNvSpPr txBox="1"/>
          <p:nvPr/>
        </p:nvSpPr>
        <p:spPr>
          <a:xfrm>
            <a:off x="252240" y="5830997"/>
            <a:ext cx="16273808" cy="3539430"/>
          </a:xfrm>
          <a:prstGeom prst="rect">
            <a:avLst/>
          </a:prstGeom>
          <a:noFill/>
        </p:spPr>
        <p:txBody>
          <a:bodyPr wrap="square">
            <a:spAutoFit/>
          </a:bodyPr>
          <a:lstStyle/>
          <a:p>
            <a:r>
              <a:rPr lang="vi-VN" sz="3200" b="1" i="0" u="none" kern="1200" baseline="0" dirty="0">
                <a:solidFill>
                  <a:schemeClr val="tx1"/>
                </a:solidFill>
                <a:effectLst/>
                <a:latin typeface="Arial" panose="020B0604020202020204" pitchFamily="34" charset="0"/>
                <a:ea typeface="宋体" panose="02010600030101010101" pitchFamily="2" charset="-122"/>
              </a:rPr>
              <a:t>Thánh địa Mỹ Sơn</a:t>
            </a:r>
            <a:r>
              <a:rPr lang="vi-VN" sz="3200" b="0" i="0" u="none" kern="1200" baseline="0" dirty="0">
                <a:solidFill>
                  <a:schemeClr val="tx1"/>
                </a:solidFill>
                <a:effectLst/>
                <a:latin typeface="Arial" panose="020B0604020202020204" pitchFamily="34" charset="0"/>
                <a:ea typeface="宋体" panose="02010600030101010101" pitchFamily="2" charset="-122"/>
              </a:rPr>
              <a:t> thuộc xã Duy Phú, huyện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5" tooltip="Duy Xuyên"/>
              </a:rPr>
              <a:t>Duy Xuyên</a:t>
            </a:r>
            <a:r>
              <a:rPr lang="vi-VN" sz="3200" b="0" i="0" u="none" kern="1200" baseline="0" dirty="0">
                <a:solidFill>
                  <a:schemeClr val="tx1"/>
                </a:solidFill>
                <a:effectLst/>
                <a:latin typeface="Arial" panose="020B0604020202020204" pitchFamily="34" charset="0"/>
                <a:ea typeface="宋体" panose="02010600030101010101" pitchFamily="2" charset="-122"/>
              </a:rPr>
              <a:t>, tỉnh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6" tooltip="Quảng Nam"/>
              </a:rPr>
              <a:t>Quảng Nam</a:t>
            </a:r>
            <a:r>
              <a:rPr lang="vi-VN" sz="3200" b="0" i="0" u="none" kern="1200" baseline="0" dirty="0">
                <a:solidFill>
                  <a:schemeClr val="tx1"/>
                </a:solidFill>
                <a:effectLst/>
                <a:latin typeface="Arial" panose="020B0604020202020204" pitchFamily="34" charset="0"/>
                <a:ea typeface="宋体" panose="02010600030101010101" pitchFamily="2" charset="-122"/>
              </a:rPr>
              <a:t>, cách thành phố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7" tooltip="Đà Nẵng"/>
              </a:rPr>
              <a:t>Đà Nẵng</a:t>
            </a:r>
            <a:r>
              <a:rPr lang="vi-VN" sz="3200" b="0" i="0" u="none" kern="1200" baseline="0" dirty="0">
                <a:solidFill>
                  <a:schemeClr val="tx1"/>
                </a:solidFill>
                <a:effectLst/>
                <a:latin typeface="Arial" panose="020B0604020202020204" pitchFamily="34" charset="0"/>
                <a:ea typeface="宋体" panose="02010600030101010101" pitchFamily="2" charset="-122"/>
              </a:rPr>
              <a:t> khoảng 69 km và gần thành cổ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8" tooltip="Trà Kiệu"/>
              </a:rPr>
              <a:t>Trà Kiệu</a:t>
            </a:r>
            <a:r>
              <a:rPr lang="vi-VN" sz="3200" b="0" i="0" u="none" kern="1200" baseline="0" dirty="0">
                <a:solidFill>
                  <a:schemeClr val="tx1"/>
                </a:solidFill>
                <a:effectLst/>
                <a:latin typeface="Arial" panose="020B0604020202020204" pitchFamily="34" charset="0"/>
                <a:ea typeface="宋体" panose="02010600030101010101" pitchFamily="2" charset="-122"/>
              </a:rPr>
              <a:t>, bao gồm nhiều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9" tooltip="Đền"/>
              </a:rPr>
              <a:t>đền đài</a:t>
            </a:r>
            <a:r>
              <a:rPr lang="vi-VN" sz="3200" b="0" i="0" u="none" kern="1200" baseline="0" dirty="0">
                <a:solidFill>
                  <a:schemeClr val="tx1"/>
                </a:solidFill>
                <a:effectLst/>
                <a:latin typeface="Arial" panose="020B0604020202020204" pitchFamily="34" charset="0"/>
                <a:ea typeface="宋体" panose="02010600030101010101" pitchFamily="2" charset="-122"/>
              </a:rPr>
              <a:t>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10" tooltip="Chăm Pa"/>
              </a:rPr>
              <a:t>Chăm Pa</a:t>
            </a:r>
            <a:r>
              <a:rPr lang="vi-VN" sz="3200" b="0" i="0" u="none" kern="1200" baseline="0" dirty="0">
                <a:solidFill>
                  <a:schemeClr val="tx1"/>
                </a:solidFill>
                <a:effectLst/>
                <a:latin typeface="Arial" panose="020B0604020202020204" pitchFamily="34" charset="0"/>
                <a:ea typeface="宋体" panose="02010600030101010101" pitchFamily="2" charset="-122"/>
              </a:rPr>
              <a:t>, trong một thung lũng đường kính khoảng 2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11" tooltip="Kilômét"/>
              </a:rPr>
              <a:t>km</a:t>
            </a:r>
            <a:r>
              <a:rPr lang="vi-VN" sz="3200" b="0" i="0" u="none" kern="1200" baseline="0" dirty="0">
                <a:solidFill>
                  <a:schemeClr val="tx1"/>
                </a:solidFill>
                <a:effectLst/>
                <a:latin typeface="Arial" panose="020B0604020202020204" pitchFamily="34" charset="0"/>
                <a:ea typeface="宋体" panose="02010600030101010101" pitchFamily="2" charset="-122"/>
              </a:rPr>
              <a:t>, bao quanh bởi đồi núi. Đây từng là nơi tổ chức cúng tế của vương triều Chăm Pa cũng như là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12" tooltip="Lăng mộ"/>
              </a:rPr>
              <a:t>lăng mộ</a:t>
            </a:r>
            <a:r>
              <a:rPr lang="vi-VN" sz="3200" b="0" i="0" u="none" kern="1200" baseline="0" dirty="0">
                <a:solidFill>
                  <a:schemeClr val="tx1"/>
                </a:solidFill>
                <a:effectLst/>
                <a:latin typeface="Arial" panose="020B0604020202020204" pitchFamily="34" charset="0"/>
                <a:ea typeface="宋体" panose="02010600030101010101" pitchFamily="2" charset="-122"/>
              </a:rPr>
              <a:t> của các vị vua Chăm Pa hay hoàng thân, quốc thích. Thánh địa Mỹ Sơn được coi là một trong những trung tâm đền đài chính của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13" tooltip="Ấn Độ giáo"/>
              </a:rPr>
              <a:t>Ấn Độ giáo</a:t>
            </a:r>
            <a:r>
              <a:rPr lang="vi-VN" sz="3200" b="0" i="0" u="none" kern="1200" baseline="0" dirty="0">
                <a:solidFill>
                  <a:schemeClr val="tx1"/>
                </a:solidFill>
                <a:effectLst/>
                <a:latin typeface="Arial" panose="020B0604020202020204" pitchFamily="34" charset="0"/>
                <a:ea typeface="宋体" panose="02010600030101010101" pitchFamily="2" charset="-122"/>
              </a:rPr>
              <a:t> ở khu vực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14" tooltip="Đông Nam Á"/>
              </a:rPr>
              <a:t>Đông Nam Á</a:t>
            </a:r>
            <a:r>
              <a:rPr lang="vi-VN" sz="3200" b="0" i="0" u="none" kern="1200" baseline="0" dirty="0">
                <a:solidFill>
                  <a:schemeClr val="tx1"/>
                </a:solidFill>
                <a:effectLst/>
                <a:latin typeface="Arial" panose="020B0604020202020204" pitchFamily="34" charset="0"/>
                <a:ea typeface="宋体" panose="02010600030101010101" pitchFamily="2" charset="-122"/>
              </a:rPr>
              <a:t> và là di sản duy nhất của thể loại này tại </a:t>
            </a:r>
            <a:r>
              <a:rPr lang="vi-VN" sz="3200" b="0" i="0" u="none" strike="noStrike" kern="1200" baseline="0" dirty="0">
                <a:solidFill>
                  <a:schemeClr val="tx1"/>
                </a:solidFill>
                <a:effectLst/>
                <a:latin typeface="Arial" panose="020B0604020202020204" pitchFamily="34" charset="0"/>
                <a:ea typeface="宋体" panose="02010600030101010101" pitchFamily="2" charset="-122"/>
                <a:hlinkClick r:id="rId15" tooltip="Việt Nam"/>
              </a:rPr>
              <a:t>Việt Nam</a:t>
            </a:r>
            <a:r>
              <a:rPr lang="vi-VN" sz="3200" b="0" i="0" u="none" kern="1200" baseline="0" dirty="0">
                <a:solidFill>
                  <a:schemeClr val="tx1"/>
                </a:solidFill>
                <a:effectLst/>
                <a:latin typeface="Arial" panose="020B0604020202020204" pitchFamily="34" charset="0"/>
                <a:ea typeface="宋体" panose="02010600030101010101" pitchFamily="2" charset="-122"/>
              </a:rPr>
              <a:t>.</a:t>
            </a:r>
            <a:endParaRPr lang="en-US" dirty="0"/>
          </a:p>
        </p:txBody>
      </p:sp>
    </p:spTree>
    <p:extLst>
      <p:ext uri="{BB962C8B-B14F-4D97-AF65-F5344CB8AC3E}">
        <p14:creationId xmlns:p14="http://schemas.microsoft.com/office/powerpoint/2010/main" val="3526755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s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0" y="1"/>
            <a:ext cx="5994735" cy="39458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8"/>
          <p:cNvSpPr>
            <a:spLocks noChangeArrowheads="1"/>
          </p:cNvSpPr>
          <p:nvPr/>
        </p:nvSpPr>
        <p:spPr bwMode="auto">
          <a:xfrm>
            <a:off x="6377748" y="369208"/>
            <a:ext cx="10153128" cy="72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6336" tIns="63168" rIns="126336" bIns="63168">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869" b="1" i="1" dirty="0" err="1">
                <a:solidFill>
                  <a:srgbClr val="FF0000"/>
                </a:solidFill>
              </a:rPr>
              <a:t>Vị</a:t>
            </a:r>
            <a:r>
              <a:rPr lang="en-US" altLang="en-US" sz="3869" b="1" i="1" dirty="0">
                <a:solidFill>
                  <a:srgbClr val="FF0000"/>
                </a:solidFill>
              </a:rPr>
              <a:t> </a:t>
            </a:r>
            <a:r>
              <a:rPr lang="en-US" altLang="en-US" sz="3869" b="1" i="1" dirty="0" err="1">
                <a:solidFill>
                  <a:srgbClr val="FF0000"/>
                </a:solidFill>
              </a:rPr>
              <a:t>tướng</a:t>
            </a:r>
            <a:r>
              <a:rPr lang="en-US" altLang="en-US" sz="3869" b="1" i="1" dirty="0">
                <a:solidFill>
                  <a:srgbClr val="FF0000"/>
                </a:solidFill>
              </a:rPr>
              <a:t> </a:t>
            </a:r>
            <a:r>
              <a:rPr lang="en-US" altLang="en-US" sz="3869" b="1" i="1" dirty="0" err="1">
                <a:solidFill>
                  <a:srgbClr val="FF0000"/>
                </a:solidFill>
              </a:rPr>
              <a:t>thiên</a:t>
            </a:r>
            <a:r>
              <a:rPr lang="en-US" altLang="en-US" sz="3869" b="1" i="1" dirty="0">
                <a:solidFill>
                  <a:srgbClr val="FF0000"/>
                </a:solidFill>
              </a:rPr>
              <a:t> </a:t>
            </a:r>
            <a:r>
              <a:rPr lang="en-US" altLang="en-US" sz="3869" b="1" i="1" dirty="0" err="1">
                <a:solidFill>
                  <a:srgbClr val="FF0000"/>
                </a:solidFill>
              </a:rPr>
              <a:t>tài</a:t>
            </a:r>
            <a:r>
              <a:rPr lang="en-US" altLang="en-US" sz="3869" b="1" i="1" dirty="0">
                <a:solidFill>
                  <a:srgbClr val="FF0000"/>
                </a:solidFill>
              </a:rPr>
              <a:t> </a:t>
            </a:r>
            <a:r>
              <a:rPr lang="en-US" altLang="en-US" sz="3869" b="1" i="1" dirty="0" err="1">
                <a:solidFill>
                  <a:srgbClr val="FF0000"/>
                </a:solidFill>
              </a:rPr>
              <a:t>của</a:t>
            </a:r>
            <a:r>
              <a:rPr lang="en-US" altLang="en-US" sz="3869" b="1" i="1" dirty="0">
                <a:solidFill>
                  <a:srgbClr val="FF0000"/>
                </a:solidFill>
              </a:rPr>
              <a:t> </a:t>
            </a:r>
            <a:r>
              <a:rPr lang="en-US" altLang="en-US" sz="3869" b="1" i="1" dirty="0" err="1">
                <a:solidFill>
                  <a:srgbClr val="FF0000"/>
                </a:solidFill>
              </a:rPr>
              <a:t>nhân</a:t>
            </a:r>
            <a:r>
              <a:rPr lang="en-US" altLang="en-US" sz="3869" b="1" i="1" dirty="0">
                <a:solidFill>
                  <a:srgbClr val="FF0000"/>
                </a:solidFill>
              </a:rPr>
              <a:t> </a:t>
            </a:r>
            <a:r>
              <a:rPr lang="en-US" altLang="en-US" sz="3869" b="1" i="1" dirty="0" err="1">
                <a:solidFill>
                  <a:srgbClr val="FF0000"/>
                </a:solidFill>
              </a:rPr>
              <a:t>loại</a:t>
            </a:r>
            <a:r>
              <a:rPr lang="en-US" altLang="en-US" sz="3869" b="1" i="1" dirty="0">
                <a:solidFill>
                  <a:srgbClr val="FF0000"/>
                </a:solidFill>
              </a:rPr>
              <a:t> </a:t>
            </a:r>
            <a:r>
              <a:rPr lang="en-US" altLang="en-US" sz="3869" b="1" i="1" dirty="0" err="1">
                <a:solidFill>
                  <a:srgbClr val="FF0000"/>
                </a:solidFill>
              </a:rPr>
              <a:t>thế</a:t>
            </a:r>
            <a:r>
              <a:rPr lang="en-US" altLang="en-US" sz="3869" b="1" i="1" dirty="0">
                <a:solidFill>
                  <a:srgbClr val="FF0000"/>
                </a:solidFill>
              </a:rPr>
              <a:t> </a:t>
            </a:r>
            <a:r>
              <a:rPr lang="en-US" altLang="en-US" sz="3869" b="1" i="1" dirty="0" err="1">
                <a:solidFill>
                  <a:srgbClr val="FF0000"/>
                </a:solidFill>
              </a:rPr>
              <a:t>kỷ</a:t>
            </a:r>
            <a:r>
              <a:rPr lang="en-US" altLang="en-US" sz="3869" b="1" i="1" dirty="0">
                <a:solidFill>
                  <a:srgbClr val="FF0000"/>
                </a:solidFill>
              </a:rPr>
              <a:t> XX</a:t>
            </a:r>
            <a:r>
              <a:rPr lang="en-US" altLang="en-US" sz="3869" b="1" i="1" dirty="0"/>
              <a:t> </a:t>
            </a:r>
          </a:p>
        </p:txBody>
      </p:sp>
      <p:sp>
        <p:nvSpPr>
          <p:cNvPr id="20484" name="Rectangle 9"/>
          <p:cNvSpPr>
            <a:spLocks noChangeArrowheads="1"/>
          </p:cNvSpPr>
          <p:nvPr/>
        </p:nvSpPr>
        <p:spPr bwMode="auto">
          <a:xfrm>
            <a:off x="6377748" y="1818517"/>
            <a:ext cx="10016295" cy="131840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6336" tIns="63168" rIns="126336" bIns="63168" anchor="ctr">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869" b="1" dirty="0" err="1">
                <a:solidFill>
                  <a:srgbClr val="FF0000"/>
                </a:solidFill>
              </a:rPr>
              <a:t>Nhà</a:t>
            </a:r>
            <a:r>
              <a:rPr lang="en-US" altLang="en-US" sz="3869" b="1" dirty="0">
                <a:solidFill>
                  <a:srgbClr val="FF0000"/>
                </a:solidFill>
              </a:rPr>
              <a:t> </a:t>
            </a:r>
            <a:r>
              <a:rPr lang="en-US" altLang="en-US" sz="3869" b="1" dirty="0" err="1">
                <a:solidFill>
                  <a:srgbClr val="FF0000"/>
                </a:solidFill>
              </a:rPr>
              <a:t>sử</a:t>
            </a:r>
            <a:r>
              <a:rPr lang="en-US" altLang="en-US" sz="3869" b="1" dirty="0">
                <a:solidFill>
                  <a:srgbClr val="FF0000"/>
                </a:solidFill>
              </a:rPr>
              <a:t> </a:t>
            </a:r>
            <a:r>
              <a:rPr lang="en-US" altLang="en-US" sz="3869" b="1" dirty="0" err="1">
                <a:solidFill>
                  <a:srgbClr val="FF0000"/>
                </a:solidFill>
              </a:rPr>
              <a:t>học</a:t>
            </a:r>
            <a:r>
              <a:rPr lang="en-US" altLang="en-US" sz="3869" b="1" dirty="0">
                <a:solidFill>
                  <a:srgbClr val="FF0000"/>
                </a:solidFill>
              </a:rPr>
              <a:t> </a:t>
            </a:r>
            <a:r>
              <a:rPr lang="en-US" altLang="en-US" sz="3869" b="1" dirty="0" err="1">
                <a:solidFill>
                  <a:srgbClr val="FF0000"/>
                </a:solidFill>
              </a:rPr>
              <a:t>người</a:t>
            </a:r>
            <a:r>
              <a:rPr lang="en-US" altLang="en-US" sz="3869" b="1" dirty="0">
                <a:solidFill>
                  <a:srgbClr val="FF0000"/>
                </a:solidFill>
              </a:rPr>
              <a:t> </a:t>
            </a:r>
            <a:r>
              <a:rPr lang="en-US" altLang="en-US" sz="3869" b="1" dirty="0" err="1">
                <a:solidFill>
                  <a:srgbClr val="FF0000"/>
                </a:solidFill>
              </a:rPr>
              <a:t>Mỹ</a:t>
            </a:r>
            <a:r>
              <a:rPr lang="en-US" altLang="en-US" sz="3869" b="1" dirty="0">
                <a:solidFill>
                  <a:srgbClr val="FF0000"/>
                </a:solidFill>
              </a:rPr>
              <a:t>: “</a:t>
            </a:r>
            <a:r>
              <a:rPr lang="en-US" altLang="en-US" sz="3869" b="1" dirty="0" err="1">
                <a:solidFill>
                  <a:srgbClr val="FF0000"/>
                </a:solidFill>
              </a:rPr>
              <a:t>Tướng</a:t>
            </a:r>
            <a:r>
              <a:rPr lang="en-US" altLang="en-US" sz="3869" b="1" dirty="0">
                <a:solidFill>
                  <a:srgbClr val="FF0000"/>
                </a:solidFill>
              </a:rPr>
              <a:t> </a:t>
            </a:r>
            <a:r>
              <a:rPr lang="en-US" altLang="en-US" sz="3869" b="1" dirty="0" err="1">
                <a:solidFill>
                  <a:srgbClr val="FF0000"/>
                </a:solidFill>
              </a:rPr>
              <a:t>Giáp</a:t>
            </a:r>
            <a:r>
              <a:rPr lang="en-US" altLang="en-US" sz="3869" b="1" dirty="0">
                <a:solidFill>
                  <a:srgbClr val="FF0000"/>
                </a:solidFill>
              </a:rPr>
              <a:t> </a:t>
            </a:r>
            <a:r>
              <a:rPr lang="en-US" altLang="en-US" sz="3869" b="1" dirty="0" err="1">
                <a:solidFill>
                  <a:srgbClr val="FF0000"/>
                </a:solidFill>
              </a:rPr>
              <a:t>là</a:t>
            </a:r>
            <a:r>
              <a:rPr lang="en-US" altLang="en-US" sz="3869" b="1" dirty="0">
                <a:solidFill>
                  <a:srgbClr val="FF0000"/>
                </a:solidFill>
              </a:rPr>
              <a:t> </a:t>
            </a:r>
            <a:r>
              <a:rPr lang="en-US" altLang="en-US" sz="3869" b="1" dirty="0" err="1">
                <a:solidFill>
                  <a:srgbClr val="FF0000"/>
                </a:solidFill>
              </a:rPr>
              <a:t>một</a:t>
            </a:r>
            <a:r>
              <a:rPr lang="en-US" altLang="en-US" sz="3869" b="1" dirty="0">
                <a:solidFill>
                  <a:srgbClr val="FF0000"/>
                </a:solidFill>
              </a:rPr>
              <a:t> </a:t>
            </a:r>
            <a:r>
              <a:rPr lang="en-US" altLang="en-US" sz="3869" b="1" dirty="0" err="1">
                <a:solidFill>
                  <a:srgbClr val="FF0000"/>
                </a:solidFill>
              </a:rPr>
              <a:t>nhân</a:t>
            </a:r>
            <a:r>
              <a:rPr lang="en-US" altLang="en-US" sz="3869" b="1" dirty="0">
                <a:solidFill>
                  <a:srgbClr val="FF0000"/>
                </a:solidFill>
              </a:rPr>
              <a:t> </a:t>
            </a:r>
            <a:r>
              <a:rPr lang="en-US" altLang="en-US" sz="3869" b="1" dirty="0" err="1">
                <a:solidFill>
                  <a:srgbClr val="FF0000"/>
                </a:solidFill>
              </a:rPr>
              <a:t>vật</a:t>
            </a:r>
            <a:r>
              <a:rPr lang="en-US" altLang="en-US" sz="3869" b="1" dirty="0">
                <a:solidFill>
                  <a:srgbClr val="FF0000"/>
                </a:solidFill>
              </a:rPr>
              <a:t> </a:t>
            </a:r>
            <a:r>
              <a:rPr lang="en-US" altLang="en-US" sz="3869" b="1" dirty="0" err="1">
                <a:solidFill>
                  <a:srgbClr val="FF0000"/>
                </a:solidFill>
              </a:rPr>
              <a:t>kiệt</a:t>
            </a:r>
            <a:r>
              <a:rPr lang="en-US" altLang="en-US" sz="3869" b="1" dirty="0">
                <a:solidFill>
                  <a:srgbClr val="FF0000"/>
                </a:solidFill>
              </a:rPr>
              <a:t> </a:t>
            </a:r>
            <a:r>
              <a:rPr lang="en-US" altLang="en-US" sz="3869" b="1" dirty="0" err="1">
                <a:solidFill>
                  <a:srgbClr val="FF0000"/>
                </a:solidFill>
              </a:rPr>
              <a:t>xuất</a:t>
            </a:r>
            <a:r>
              <a:rPr lang="en-US" altLang="en-US" sz="3869" b="1" dirty="0">
                <a:solidFill>
                  <a:srgbClr val="FF0000"/>
                </a:solidFill>
              </a:rPr>
              <a:t>” . </a:t>
            </a:r>
            <a:endParaRPr lang="en-US" altLang="en-US" sz="2487" b="1" dirty="0"/>
          </a:p>
        </p:txBody>
      </p:sp>
      <p:sp>
        <p:nvSpPr>
          <p:cNvPr id="7" name="TextBox 6">
            <a:extLst>
              <a:ext uri="{FF2B5EF4-FFF2-40B4-BE49-F238E27FC236}">
                <a16:creationId xmlns="" xmlns:a16="http://schemas.microsoft.com/office/drawing/2014/main" id="{56470839-8726-43C3-BF4E-0CCB42B2136E}"/>
              </a:ext>
            </a:extLst>
          </p:cNvPr>
          <p:cNvSpPr txBox="1"/>
          <p:nvPr/>
        </p:nvSpPr>
        <p:spPr>
          <a:xfrm>
            <a:off x="0" y="4089822"/>
            <a:ext cx="16528497" cy="5016758"/>
          </a:xfrm>
          <a:prstGeom prst="rect">
            <a:avLst/>
          </a:prstGeom>
          <a:noFill/>
        </p:spPr>
        <p:txBody>
          <a:bodyPr wrap="square">
            <a:spAutoFit/>
          </a:bodyPr>
          <a:lstStyle/>
          <a:p>
            <a:pPr fontAlgn="base">
              <a:spcBef>
                <a:spcPts val="430"/>
              </a:spcBef>
            </a:pPr>
            <a:r>
              <a:rPr lang="vi-VN" sz="3200" b="1" kern="1200" dirty="0">
                <a:solidFill>
                  <a:srgbClr val="000000"/>
                </a:solidFill>
                <a:effectLst/>
                <a:latin typeface="Arial" panose="020B0604020202020204" pitchFamily="34" charset="0"/>
                <a:ea typeface="SimSun" panose="02010600030101010101" pitchFamily="2" charset="-122"/>
              </a:rPr>
              <a:t>Võ Nguyên Giáp</a:t>
            </a:r>
            <a:r>
              <a:rPr lang="vi-VN" sz="3200" kern="1200" dirty="0">
                <a:solidFill>
                  <a:srgbClr val="000000"/>
                </a:solidFill>
                <a:effectLst/>
                <a:latin typeface="Arial" panose="020B0604020202020204" pitchFamily="34" charset="0"/>
                <a:ea typeface="SimSun" panose="02010600030101010101" pitchFamily="2" charset="-122"/>
              </a:rPr>
              <a:t> (</a:t>
            </a:r>
            <a:r>
              <a:rPr lang="vi-VN" sz="3200" u="sng" kern="1200" dirty="0">
                <a:solidFill>
                  <a:srgbClr val="000000"/>
                </a:solidFill>
                <a:effectLst/>
                <a:latin typeface="Arial" panose="020B0604020202020204" pitchFamily="34" charset="0"/>
                <a:ea typeface="SimSun" panose="02010600030101010101" pitchFamily="2" charset="-122"/>
                <a:hlinkClick r:id="rId4"/>
              </a:rPr>
              <a:t>1911</a:t>
            </a:r>
            <a:r>
              <a:rPr lang="vi-VN" sz="3200" kern="1200" dirty="0">
                <a:solidFill>
                  <a:srgbClr val="000000"/>
                </a:solidFill>
                <a:effectLst/>
                <a:latin typeface="Arial" panose="020B0604020202020204" pitchFamily="34" charset="0"/>
                <a:ea typeface="SimSun" panose="02010600030101010101" pitchFamily="2" charset="-122"/>
              </a:rPr>
              <a:t> –</a:t>
            </a:r>
            <a:r>
              <a:rPr lang="vi-VN" sz="3200" u="sng" kern="1200" dirty="0">
                <a:solidFill>
                  <a:srgbClr val="000000"/>
                </a:solidFill>
                <a:effectLst/>
                <a:latin typeface="Arial" panose="020B0604020202020204" pitchFamily="34" charset="0"/>
                <a:ea typeface="SimSun" panose="02010600030101010101" pitchFamily="2" charset="-122"/>
                <a:hlinkClick r:id="rId5"/>
              </a:rPr>
              <a:t>2013</a:t>
            </a:r>
            <a:r>
              <a:rPr lang="vi-VN" sz="3200" kern="1200" dirty="0">
                <a:solidFill>
                  <a:srgbClr val="000000"/>
                </a:solidFill>
                <a:effectLst/>
                <a:latin typeface="Arial" panose="020B0604020202020204" pitchFamily="34" charset="0"/>
                <a:ea typeface="SimSun" panose="02010600030101010101" pitchFamily="2" charset="-122"/>
              </a:rPr>
              <a:t>), tên khai sinh là </a:t>
            </a:r>
            <a:r>
              <a:rPr lang="vi-VN" sz="3200" b="1" kern="1200" dirty="0">
                <a:solidFill>
                  <a:srgbClr val="000000"/>
                </a:solidFill>
                <a:effectLst/>
                <a:latin typeface="Arial" panose="020B0604020202020204" pitchFamily="34" charset="0"/>
                <a:ea typeface="SimSun" panose="02010600030101010101" pitchFamily="2" charset="-122"/>
              </a:rPr>
              <a:t>Võ Giáp</a:t>
            </a:r>
            <a:r>
              <a:rPr lang="vi-VN" sz="3200" kern="1200" dirty="0">
                <a:solidFill>
                  <a:srgbClr val="000000"/>
                </a:solidFill>
                <a:effectLst/>
                <a:latin typeface="Arial" panose="020B0604020202020204" pitchFamily="34" charset="0"/>
                <a:ea typeface="SimSun" panose="02010600030101010101" pitchFamily="2" charset="-122"/>
              </a:rPr>
              <a:t>,</a:t>
            </a:r>
            <a:r>
              <a:rPr lang="vi-VN" sz="3200" u="sng" kern="1200" baseline="30000" dirty="0">
                <a:solidFill>
                  <a:srgbClr val="000000"/>
                </a:solidFill>
                <a:effectLst/>
                <a:latin typeface="Arial" panose="020B0604020202020204" pitchFamily="34" charset="0"/>
                <a:ea typeface="SimSun" panose="02010600030101010101" pitchFamily="2" charset="-122"/>
                <a:hlinkClick r:id="rId6"/>
              </a:rPr>
              <a:t>[1]</a:t>
            </a:r>
            <a:r>
              <a:rPr lang="vi-VN" sz="3200" kern="1200" dirty="0">
                <a:solidFill>
                  <a:srgbClr val="000000"/>
                </a:solidFill>
                <a:effectLst/>
                <a:latin typeface="Arial" panose="020B0604020202020204" pitchFamily="34" charset="0"/>
                <a:ea typeface="SimSun" panose="02010600030101010101" pitchFamily="2" charset="-122"/>
              </a:rPr>
              <a:t> còn được gọi là </a:t>
            </a:r>
            <a:r>
              <a:rPr lang="vi-VN" sz="3200" b="1" kern="1200" dirty="0">
                <a:solidFill>
                  <a:srgbClr val="000000"/>
                </a:solidFill>
                <a:effectLst/>
                <a:latin typeface="Arial" panose="020B0604020202020204" pitchFamily="34" charset="0"/>
                <a:ea typeface="SimSun" panose="02010600030101010101" pitchFamily="2" charset="-122"/>
              </a:rPr>
              <a:t>tướng Giáp</a:t>
            </a:r>
            <a:r>
              <a:rPr lang="vi-VN" sz="3200" kern="1200" dirty="0">
                <a:solidFill>
                  <a:srgbClr val="000000"/>
                </a:solidFill>
                <a:effectLst/>
                <a:latin typeface="Arial" panose="020B0604020202020204" pitchFamily="34" charset="0"/>
                <a:ea typeface="SimSun" panose="02010600030101010101" pitchFamily="2" charset="-122"/>
              </a:rPr>
              <a:t> hoặc </a:t>
            </a:r>
            <a:r>
              <a:rPr lang="vi-VN" sz="3200" b="1" kern="1200" dirty="0">
                <a:solidFill>
                  <a:srgbClr val="000000"/>
                </a:solidFill>
                <a:effectLst/>
                <a:latin typeface="Arial" panose="020B0604020202020204" pitchFamily="34" charset="0"/>
                <a:ea typeface="SimSun" panose="02010600030101010101" pitchFamily="2" charset="-122"/>
              </a:rPr>
              <a:t>anh Văn</a:t>
            </a:r>
            <a:r>
              <a:rPr lang="vi-VN" sz="3200" kern="1200" dirty="0">
                <a:solidFill>
                  <a:srgbClr val="000000"/>
                </a:solidFill>
                <a:effectLst/>
                <a:latin typeface="Arial" panose="020B0604020202020204" pitchFamily="34" charset="0"/>
                <a:ea typeface="SimSun" panose="02010600030101010101" pitchFamily="2" charset="-122"/>
              </a:rPr>
              <a:t>, là một nhà chỉ huy quân sự và </a:t>
            </a:r>
            <a:r>
              <a:rPr lang="vi-VN" sz="3200" u="sng" kern="1200" dirty="0">
                <a:solidFill>
                  <a:srgbClr val="000000"/>
                </a:solidFill>
                <a:effectLst/>
                <a:latin typeface="Arial" panose="020B0604020202020204" pitchFamily="34" charset="0"/>
                <a:ea typeface="SimSun" panose="02010600030101010101" pitchFamily="2" charset="-122"/>
                <a:hlinkClick r:id="rId7"/>
              </a:rPr>
              <a:t>chính trị gia</a:t>
            </a:r>
            <a:r>
              <a:rPr lang="vi-VN" sz="3200" kern="1200" dirty="0">
                <a:solidFill>
                  <a:srgbClr val="000000"/>
                </a:solidFill>
                <a:effectLst/>
                <a:latin typeface="Arial" panose="020B0604020202020204" pitchFamily="34" charset="0"/>
                <a:ea typeface="SimSun" panose="02010600030101010101" pitchFamily="2" charset="-122"/>
              </a:rPr>
              <a:t> người </a:t>
            </a:r>
            <a:r>
              <a:rPr lang="vi-VN" sz="3200" u="sng" kern="1200" dirty="0">
                <a:solidFill>
                  <a:srgbClr val="000000"/>
                </a:solidFill>
                <a:effectLst/>
                <a:latin typeface="Arial" panose="020B0604020202020204" pitchFamily="34" charset="0"/>
                <a:ea typeface="SimSun" panose="02010600030101010101" pitchFamily="2" charset="-122"/>
                <a:hlinkClick r:id="rId8"/>
              </a:rPr>
              <a:t>Việt Nam</a:t>
            </a:r>
            <a:r>
              <a:rPr lang="vi-VN" sz="3200" kern="1200" dirty="0">
                <a:solidFill>
                  <a:srgbClr val="000000"/>
                </a:solidFill>
                <a:effectLst/>
                <a:latin typeface="Arial" panose="020B0604020202020204" pitchFamily="34" charset="0"/>
                <a:ea typeface="SimSun" panose="02010600030101010101" pitchFamily="2" charset="-122"/>
              </a:rPr>
              <a:t>, và là một trong 10 vị tướng vĩ đại nhất lịch sử thế giới qua mọi thời đại</a:t>
            </a:r>
            <a:r>
              <a:rPr lang="vi-VN" sz="3200" u="sng" kern="1200" baseline="30000" dirty="0">
                <a:solidFill>
                  <a:srgbClr val="000000"/>
                </a:solidFill>
                <a:effectLst/>
                <a:latin typeface="Arial" panose="020B0604020202020204" pitchFamily="34" charset="0"/>
                <a:ea typeface="SimSun" panose="02010600030101010101" pitchFamily="2" charset="-122"/>
                <a:hlinkClick r:id="rId6"/>
              </a:rPr>
              <a:t>[2]</a:t>
            </a:r>
            <a:r>
              <a:rPr lang="vi-VN" sz="3200" kern="1200" dirty="0">
                <a:solidFill>
                  <a:srgbClr val="000000"/>
                </a:solidFill>
                <a:effectLst/>
                <a:latin typeface="Arial" panose="020B0604020202020204" pitchFamily="34" charset="0"/>
                <a:ea typeface="SimSun" panose="02010600030101010101" pitchFamily="2" charset="-122"/>
              </a:rPr>
              <a:t>. Ông là </a:t>
            </a:r>
            <a:r>
              <a:rPr lang="vi-VN" sz="3200" u="sng" kern="1200" dirty="0">
                <a:solidFill>
                  <a:srgbClr val="000000"/>
                </a:solidFill>
                <a:effectLst/>
                <a:latin typeface="Arial" panose="020B0604020202020204" pitchFamily="34" charset="0"/>
                <a:ea typeface="SimSun" panose="02010600030101010101" pitchFamily="2" charset="-122"/>
                <a:hlinkClick r:id="rId9"/>
              </a:rPr>
              <a:t>Đại tướng đầu tiên</a:t>
            </a:r>
            <a:r>
              <a:rPr lang="vi-VN" sz="3200" kern="1200" dirty="0">
                <a:solidFill>
                  <a:srgbClr val="000000"/>
                </a:solidFill>
                <a:effectLst/>
                <a:latin typeface="Arial" panose="020B0604020202020204" pitchFamily="34" charset="0"/>
                <a:ea typeface="SimSun" panose="02010600030101010101" pitchFamily="2" charset="-122"/>
              </a:rPr>
              <a:t>, Tổng Tư lệnh của </a:t>
            </a:r>
            <a:r>
              <a:rPr lang="vi-VN" sz="3200" u="sng" kern="1200" dirty="0">
                <a:solidFill>
                  <a:srgbClr val="000000"/>
                </a:solidFill>
                <a:effectLst/>
                <a:latin typeface="Arial" panose="020B0604020202020204" pitchFamily="34" charset="0"/>
                <a:ea typeface="SimSun" panose="02010600030101010101" pitchFamily="2" charset="-122"/>
                <a:hlinkClick r:id="rId10"/>
              </a:rPr>
              <a:t>Quân đội Nhân dân Việt Nam</a:t>
            </a:r>
            <a:r>
              <a:rPr lang="vi-VN" sz="3200" kern="1200" dirty="0">
                <a:solidFill>
                  <a:srgbClr val="000000"/>
                </a:solidFill>
                <a:effectLst/>
                <a:latin typeface="Arial" panose="020B0604020202020204" pitchFamily="34" charset="0"/>
                <a:ea typeface="SimSun" panose="02010600030101010101" pitchFamily="2" charset="-122"/>
              </a:rPr>
              <a:t>, cũng là người chỉ huy đầu tiên của </a:t>
            </a:r>
            <a:r>
              <a:rPr lang="vi-VN" sz="3200" u="sng" kern="1200" dirty="0">
                <a:solidFill>
                  <a:srgbClr val="000000"/>
                </a:solidFill>
                <a:effectLst/>
                <a:latin typeface="Arial" panose="020B0604020202020204" pitchFamily="34" charset="0"/>
                <a:ea typeface="SimSun" panose="02010600030101010101" pitchFamily="2" charset="-122"/>
                <a:hlinkClick r:id="rId10"/>
              </a:rPr>
              <a:t>Quân đội Nhân dân Việt Nam</a:t>
            </a:r>
            <a:r>
              <a:rPr lang="vi-VN" sz="3200" kern="1200" dirty="0">
                <a:solidFill>
                  <a:srgbClr val="000000"/>
                </a:solidFill>
                <a:effectLst/>
                <a:latin typeface="Arial" panose="020B0604020202020204" pitchFamily="34" charset="0"/>
                <a:ea typeface="SimSun" panose="02010600030101010101" pitchFamily="2" charset="-122"/>
              </a:rPr>
              <a:t>, là một trong những người góp công thành lập </a:t>
            </a:r>
            <a:r>
              <a:rPr lang="vi-VN" sz="3200" u="sng" kern="1200" dirty="0">
                <a:solidFill>
                  <a:srgbClr val="000000"/>
                </a:solidFill>
                <a:effectLst/>
                <a:latin typeface="Arial" panose="020B0604020202020204" pitchFamily="34" charset="0"/>
                <a:ea typeface="SimSun" panose="02010600030101010101" pitchFamily="2" charset="-122"/>
                <a:hlinkClick r:id="rId11"/>
              </a:rPr>
              <a:t>Việt Nam Dân chủ Cộng hòa</a:t>
            </a:r>
            <a:r>
              <a:rPr lang="vi-VN" sz="3200" kern="1200" dirty="0">
                <a:solidFill>
                  <a:srgbClr val="000000"/>
                </a:solidFill>
                <a:effectLst/>
                <a:latin typeface="Arial" panose="020B0604020202020204" pitchFamily="34" charset="0"/>
                <a:ea typeface="SimSun" panose="02010600030101010101" pitchFamily="2" charset="-122"/>
              </a:rPr>
              <a:t>, được </a:t>
            </a:r>
            <a:r>
              <a:rPr lang="vi-VN" sz="3200" u="sng" kern="1200" dirty="0">
                <a:solidFill>
                  <a:srgbClr val="000000"/>
                </a:solidFill>
                <a:effectLst/>
                <a:latin typeface="Arial" panose="020B0604020202020204" pitchFamily="34" charset="0"/>
                <a:ea typeface="SimSun" panose="02010600030101010101" pitchFamily="2" charset="-122"/>
                <a:hlinkClick r:id="rId12"/>
              </a:rPr>
              <a:t>Chính phủ Việt Nam</a:t>
            </a:r>
            <a:r>
              <a:rPr lang="vi-VN" sz="3200" kern="1200" dirty="0">
                <a:solidFill>
                  <a:srgbClr val="000000"/>
                </a:solidFill>
                <a:effectLst/>
                <a:latin typeface="Arial" panose="020B0604020202020204" pitchFamily="34" charset="0"/>
                <a:ea typeface="SimSun" panose="02010600030101010101" pitchFamily="2" charset="-122"/>
              </a:rPr>
              <a:t> đánh giá là </a:t>
            </a:r>
            <a:r>
              <a:rPr lang="vi-VN" sz="3200" i="1" kern="1200" dirty="0">
                <a:solidFill>
                  <a:srgbClr val="000000"/>
                </a:solidFill>
                <a:effectLst/>
                <a:latin typeface="Arial" panose="020B0604020202020204" pitchFamily="34" charset="0"/>
                <a:ea typeface="SimSun" panose="02010600030101010101" pitchFamily="2" charset="-122"/>
              </a:rPr>
              <a:t>"người học trò xuất sắc và gần gũi của Chủ tịch </a:t>
            </a:r>
            <a:r>
              <a:rPr lang="vi-VN" sz="3200" i="1" u="sng" kern="1200" dirty="0">
                <a:solidFill>
                  <a:srgbClr val="000000"/>
                </a:solidFill>
                <a:effectLst/>
                <a:latin typeface="Arial" panose="020B0604020202020204" pitchFamily="34" charset="0"/>
                <a:ea typeface="SimSun" panose="02010600030101010101" pitchFamily="2" charset="-122"/>
                <a:hlinkClick r:id="rId13"/>
              </a:rPr>
              <a:t>Hồ Chí Minh</a:t>
            </a:r>
            <a:r>
              <a:rPr lang="vi-VN" sz="3200" i="1" kern="1200" dirty="0">
                <a:solidFill>
                  <a:srgbClr val="000000"/>
                </a:solidFill>
                <a:effectLst/>
                <a:latin typeface="Arial" panose="020B0604020202020204" pitchFamily="34" charset="0"/>
                <a:ea typeface="SimSun" panose="02010600030101010101" pitchFamily="2" charset="-122"/>
              </a:rPr>
              <a:t>"</a:t>
            </a:r>
            <a:r>
              <a:rPr lang="vi-VN" sz="3200" kern="1200" dirty="0">
                <a:solidFill>
                  <a:srgbClr val="000000"/>
                </a:solidFill>
                <a:effectLst/>
                <a:latin typeface="Arial" panose="020B0604020202020204" pitchFamily="34" charset="0"/>
                <a:ea typeface="SimSun" panose="02010600030101010101" pitchFamily="2" charset="-122"/>
              </a:rPr>
              <a:t>,</a:t>
            </a:r>
            <a:r>
              <a:rPr lang="vi-VN" sz="3200" u="sng" kern="1200" baseline="30000" dirty="0">
                <a:solidFill>
                  <a:srgbClr val="000000"/>
                </a:solidFill>
                <a:effectLst/>
                <a:latin typeface="Arial" panose="020B0604020202020204" pitchFamily="34" charset="0"/>
                <a:ea typeface="SimSun" panose="02010600030101010101" pitchFamily="2" charset="-122"/>
                <a:hlinkClick r:id="rId6"/>
              </a:rPr>
              <a:t>[3][4]</a:t>
            </a:r>
            <a:r>
              <a:rPr lang="vi-VN" sz="3200" kern="1200" dirty="0">
                <a:solidFill>
                  <a:srgbClr val="000000"/>
                </a:solidFill>
                <a:effectLst/>
                <a:latin typeface="Arial" panose="020B0604020202020204" pitchFamily="34" charset="0"/>
                <a:ea typeface="SimSun" panose="02010600030101010101" pitchFamily="2" charset="-122"/>
              </a:rPr>
              <a:t> là chỉ huy chính trong các chiến dịch và chiến thắng chính trong </a:t>
            </a:r>
            <a:r>
              <a:rPr lang="vi-VN" sz="3200" u="sng" kern="1200" dirty="0">
                <a:solidFill>
                  <a:srgbClr val="000000"/>
                </a:solidFill>
                <a:effectLst/>
                <a:latin typeface="Arial" panose="020B0604020202020204" pitchFamily="34" charset="0"/>
                <a:ea typeface="SimSun" panose="02010600030101010101" pitchFamily="2" charset="-122"/>
                <a:hlinkClick r:id="rId14"/>
              </a:rPr>
              <a:t>Chiến tranh Đông Dương</a:t>
            </a:r>
            <a:r>
              <a:rPr lang="vi-VN" sz="3200" kern="1200" dirty="0">
                <a:solidFill>
                  <a:srgbClr val="000000"/>
                </a:solidFill>
                <a:effectLst/>
                <a:latin typeface="Arial" panose="020B0604020202020204" pitchFamily="34" charset="0"/>
                <a:ea typeface="SimSun" panose="02010600030101010101" pitchFamily="2" charset="-122"/>
              </a:rPr>
              <a:t> (1946–1954) đánh đuổi </a:t>
            </a:r>
            <a:r>
              <a:rPr lang="vi-VN" sz="3200" u="sng" kern="1200" dirty="0">
                <a:solidFill>
                  <a:srgbClr val="000000"/>
                </a:solidFill>
                <a:effectLst/>
                <a:latin typeface="Arial" panose="020B0604020202020204" pitchFamily="34" charset="0"/>
                <a:ea typeface="SimSun" panose="02010600030101010101" pitchFamily="2" charset="-122"/>
                <a:hlinkClick r:id="rId15"/>
              </a:rPr>
              <a:t>Thực dân Pháp</a:t>
            </a:r>
            <a:r>
              <a:rPr lang="vi-VN" sz="3200" kern="1200" dirty="0">
                <a:solidFill>
                  <a:srgbClr val="000000"/>
                </a:solidFill>
                <a:effectLst/>
                <a:latin typeface="Arial" panose="020B0604020202020204" pitchFamily="34" charset="0"/>
                <a:ea typeface="SimSun" panose="02010600030101010101" pitchFamily="2" charset="-122"/>
              </a:rPr>
              <a:t>, </a:t>
            </a:r>
            <a:r>
              <a:rPr lang="vi-VN" sz="3200" u="sng" kern="1200" dirty="0">
                <a:solidFill>
                  <a:srgbClr val="000000"/>
                </a:solidFill>
                <a:effectLst/>
                <a:latin typeface="Arial" panose="020B0604020202020204" pitchFamily="34" charset="0"/>
                <a:ea typeface="SimSun" panose="02010600030101010101" pitchFamily="2" charset="-122"/>
                <a:hlinkClick r:id="rId16"/>
              </a:rPr>
              <a:t>Chiến tranh Việt Nam</a:t>
            </a:r>
            <a:r>
              <a:rPr lang="vi-VN" sz="3200" kern="1200" dirty="0">
                <a:solidFill>
                  <a:srgbClr val="000000"/>
                </a:solidFill>
                <a:effectLst/>
                <a:latin typeface="Arial" panose="020B0604020202020204" pitchFamily="34" charset="0"/>
                <a:ea typeface="SimSun" panose="02010600030101010101" pitchFamily="2" charset="-122"/>
              </a:rPr>
              <a:t> (1960–1975) đánh đuổi quân </a:t>
            </a:r>
            <a:r>
              <a:rPr lang="vi-VN" sz="3200" u="sng" kern="1200" dirty="0">
                <a:solidFill>
                  <a:srgbClr val="000000"/>
                </a:solidFill>
                <a:effectLst/>
                <a:latin typeface="Arial" panose="020B0604020202020204" pitchFamily="34" charset="0"/>
                <a:ea typeface="SimSun" panose="02010600030101010101" pitchFamily="2" charset="-122"/>
                <a:hlinkClick r:id="rId17"/>
              </a:rPr>
              <a:t>Mỹ</a:t>
            </a:r>
            <a:r>
              <a:rPr lang="vi-VN" sz="3200" kern="1200" dirty="0">
                <a:solidFill>
                  <a:srgbClr val="000000"/>
                </a:solidFill>
                <a:effectLst/>
                <a:latin typeface="Arial" panose="020B0604020202020204" pitchFamily="34" charset="0"/>
                <a:ea typeface="SimSun" panose="02010600030101010101" pitchFamily="2" charset="-122"/>
              </a:rPr>
              <a:t>, thống nhất đất nước và </a:t>
            </a:r>
            <a:r>
              <a:rPr lang="vi-VN" sz="3200" u="sng" kern="1200" dirty="0">
                <a:solidFill>
                  <a:srgbClr val="000000"/>
                </a:solidFill>
                <a:effectLst/>
                <a:latin typeface="Arial" panose="020B0604020202020204" pitchFamily="34" charset="0"/>
                <a:ea typeface="SimSun" panose="02010600030101010101" pitchFamily="2" charset="-122"/>
                <a:hlinkClick r:id="rId18"/>
              </a:rPr>
              <a:t>Chiến tranh biên giới Việt – Trung</a:t>
            </a:r>
            <a:r>
              <a:rPr lang="vi-VN" sz="3200" kern="1200" dirty="0">
                <a:solidFill>
                  <a:srgbClr val="000000"/>
                </a:solidFill>
                <a:effectLst/>
                <a:latin typeface="Arial" panose="020B0604020202020204" pitchFamily="34" charset="0"/>
                <a:ea typeface="SimSun" panose="02010600030101010101" pitchFamily="2" charset="-122"/>
              </a:rPr>
              <a:t> (1979)</a:t>
            </a:r>
            <a:r>
              <a:rPr lang="vi-VN" sz="3200" u="sng" kern="1200" baseline="30000" dirty="0">
                <a:solidFill>
                  <a:srgbClr val="000000"/>
                </a:solidFill>
                <a:effectLst/>
                <a:latin typeface="Arial" panose="020B0604020202020204" pitchFamily="34" charset="0"/>
                <a:ea typeface="SimSun" panose="02010600030101010101" pitchFamily="2" charset="-122"/>
                <a:hlinkClick r:id="rId6"/>
              </a:rPr>
              <a:t>[5]</a:t>
            </a:r>
            <a:r>
              <a:rPr lang="vi-VN" sz="3200" kern="1200" dirty="0">
                <a:solidFill>
                  <a:srgbClr val="000000"/>
                </a:solidFill>
                <a:effectLst/>
                <a:latin typeface="Arial" panose="020B0604020202020204" pitchFamily="34" charset="0"/>
                <a:ea typeface="SimSun" panose="02010600030101010101" pitchFamily="2" charset="-122"/>
              </a:rPr>
              <a:t> chống quân </a:t>
            </a:r>
            <a:r>
              <a:rPr lang="vi-VN" sz="3200" u="sng" kern="1200" dirty="0">
                <a:solidFill>
                  <a:srgbClr val="000000"/>
                </a:solidFill>
                <a:effectLst/>
                <a:latin typeface="Arial" panose="020B0604020202020204" pitchFamily="34" charset="0"/>
                <a:ea typeface="SimSun" panose="02010600030101010101" pitchFamily="2" charset="-122"/>
                <a:hlinkClick r:id="rId19"/>
              </a:rPr>
              <a:t>Trung Quốc</a:t>
            </a:r>
            <a:r>
              <a:rPr lang="vi-VN" sz="3200" kern="1200" dirty="0">
                <a:solidFill>
                  <a:srgbClr val="000000"/>
                </a:solidFill>
                <a:effectLst/>
                <a:latin typeface="Arial" panose="020B0604020202020204" pitchFamily="34" charset="0"/>
                <a:ea typeface="SimSun" panose="02010600030101010101" pitchFamily="2" charset="-122"/>
              </a:rPr>
              <a:t> tấn công biên giới phía Bắc.</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326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500"/>
                                        <p:tgtEl>
                                          <p:spTgt spid="2048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barn(inVertical)">
                                      <p:cBhvr>
                                        <p:cTn id="10" dur="500"/>
                                        <p:tgtEl>
                                          <p:spTgt spid="2048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4"/>
                                        </p:tgtEl>
                                        <p:attrNameLst>
                                          <p:attrName>style.visibility</p:attrName>
                                        </p:attrNameLst>
                                      </p:cBhvr>
                                      <p:to>
                                        <p:strVal val="visible"/>
                                      </p:to>
                                    </p:set>
                                    <p:animEffect transition="in" filter="barn(inVertical)">
                                      <p:cBhvr>
                                        <p:cTn id="13" dur="500"/>
                                        <p:tgtEl>
                                          <p:spTgt spid="2048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2418521" y="346569"/>
            <a:ext cx="3127887" cy="978153"/>
          </a:xfrm>
          <a:prstGeom prst="rect">
            <a:avLst/>
          </a:prstGeom>
          <a:gradFill rotWithShape="1">
            <a:gsLst>
              <a:gs pos="0">
                <a:srgbClr val="FEBAE1"/>
              </a:gs>
              <a:gs pos="50000">
                <a:srgbClr val="9933FF"/>
              </a:gs>
              <a:gs pos="100000">
                <a:srgbClr val="FEBAE1"/>
              </a:gs>
            </a:gsLst>
            <a:lin ang="5400000" scaled="1"/>
          </a:gra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9516" bIns="189516">
            <a:spAutoFit/>
          </a:bodyPr>
          <a:lstStyle/>
          <a:p>
            <a:pPr algn="ctr">
              <a:spcBef>
                <a:spcPct val="50000"/>
              </a:spcBef>
            </a:pPr>
            <a:endParaRPr lang="vi-VN" altLang="en-US" sz="3869" b="1">
              <a:solidFill>
                <a:schemeClr val="tx2"/>
              </a:solidFill>
              <a:latin typeface=".VnArialH" panose="020B7200000000000000" pitchFamily="34" charset="0"/>
            </a:endParaRPr>
          </a:p>
        </p:txBody>
      </p:sp>
      <p:sp>
        <p:nvSpPr>
          <p:cNvPr id="221187" name="WordArt 3"/>
          <p:cNvSpPr>
            <a:spLocks noChangeArrowheads="1" noChangeShapeType="1" noTextEdit="1"/>
          </p:cNvSpPr>
          <p:nvPr/>
        </p:nvSpPr>
        <p:spPr bwMode="auto">
          <a:xfrm>
            <a:off x="6399669" y="359730"/>
            <a:ext cx="7462183" cy="802810"/>
          </a:xfrm>
          <a:prstGeom prst="rect">
            <a:avLst/>
          </a:prstGeom>
        </p:spPr>
        <p:txBody>
          <a:bodyPr wrap="none" fromWordArt="1">
            <a:prstTxWarp prst="textDoubleWave1">
              <a:avLst>
                <a:gd name="adj1" fmla="val 6500"/>
                <a:gd name="adj2" fmla="val 0"/>
              </a:avLst>
            </a:prstTxWarp>
          </a:bodyPr>
          <a:lstStyle/>
          <a:p>
            <a:pPr algn="ctr"/>
            <a:r>
              <a:rPr lang="en-US" sz="4974" kern="10" spc="-497" dirty="0" err="1">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Đoán</a:t>
            </a:r>
            <a:r>
              <a:rPr lang="en-US" sz="4974" kern="10" spc="-497" dirty="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4974" kern="10" spc="-497" dirty="0" err="1">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tranh</a:t>
            </a:r>
            <a:endParaRPr lang="en-US" sz="4974" kern="10" spc="-497" dirty="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pic>
        <p:nvPicPr>
          <p:cNvPr id="221190" name="Picture 6" descr="Teu dung va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74436" flipH="1" flipV="1">
            <a:off x="1718804" y="2064056"/>
            <a:ext cx="4472485" cy="6964264"/>
          </a:xfrm>
          <a:prstGeom prst="rect">
            <a:avLst/>
          </a:prstGeom>
          <a:noFill/>
          <a:extLst>
            <a:ext uri="{909E8E84-426E-40DD-AFC4-6F175D3DCCD1}">
              <a14:hiddenFill xmlns:a14="http://schemas.microsoft.com/office/drawing/2010/main">
                <a:solidFill>
                  <a:srgbClr val="FFFFFF"/>
                </a:solidFill>
              </a14:hiddenFill>
            </a:ext>
          </a:extLst>
        </p:spPr>
      </p:pic>
      <p:pic>
        <p:nvPicPr>
          <p:cNvPr id="221191" name="Picture 7" descr="ghi c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1231">
            <a:off x="5019976" y="1853483"/>
            <a:ext cx="9649072" cy="5571412"/>
          </a:xfrm>
          <a:prstGeom prst="rect">
            <a:avLst/>
          </a:prstGeom>
          <a:noFill/>
          <a:extLst>
            <a:ext uri="{909E8E84-426E-40DD-AFC4-6F175D3DCCD1}">
              <a14:hiddenFill xmlns:a14="http://schemas.microsoft.com/office/drawing/2010/main">
                <a:solidFill>
                  <a:srgbClr val="FFFFFF"/>
                </a:solidFill>
              </a14:hiddenFill>
            </a:ext>
          </a:extLst>
        </p:spPr>
      </p:pic>
      <p:pic>
        <p:nvPicPr>
          <p:cNvPr id="221198" name="Picture 14" descr="B"/>
          <p:cNvPicPr>
            <a:picLocks noChangeAspect="1" noChangeArrowheads="1" noCrop="1"/>
          </p:cNvPicPr>
          <p:nvPr/>
        </p:nvPicPr>
        <p:blipFill>
          <a:blip r:embed="rId5">
            <a:lum bright="54000"/>
            <a:extLst>
              <a:ext uri="{28A0092B-C50C-407E-A947-70E740481C1C}">
                <a14:useLocalDpi xmlns:a14="http://schemas.microsoft.com/office/drawing/2010/main" val="0"/>
              </a:ext>
            </a:extLst>
          </a:blip>
          <a:srcRect/>
          <a:stretch>
            <a:fillRect/>
          </a:stretch>
        </p:blipFill>
        <p:spPr bwMode="auto">
          <a:xfrm>
            <a:off x="2418521" y="261024"/>
            <a:ext cx="3184917" cy="1090154"/>
          </a:xfrm>
          <a:prstGeom prst="rect">
            <a:avLst/>
          </a:prstGeom>
          <a:noFill/>
          <a:extLst>
            <a:ext uri="{909E8E84-426E-40DD-AFC4-6F175D3DCCD1}">
              <a14:hiddenFill xmlns:a14="http://schemas.microsoft.com/office/drawing/2010/main">
                <a:solidFill>
                  <a:srgbClr val="FFFFFF"/>
                </a:solidFill>
              </a14:hiddenFill>
            </a:ext>
          </a:extLst>
        </p:spPr>
      </p:pic>
      <p:sp>
        <p:nvSpPr>
          <p:cNvPr id="221199" name="Text Box 15"/>
          <p:cNvSpPr txBox="1">
            <a:spLocks noChangeArrowheads="1"/>
          </p:cNvSpPr>
          <p:nvPr/>
        </p:nvSpPr>
        <p:spPr bwMode="auto">
          <a:xfrm>
            <a:off x="6498374" y="2948024"/>
            <a:ext cx="7363477" cy="238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Em</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hãy</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quan</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sát</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tranh</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cho</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biết</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đây</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thuộc</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quốc</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gia</a:t>
            </a:r>
            <a:r>
              <a:rPr lang="en-US" altLang="en-US" sz="4974" b="1" dirty="0">
                <a:solidFill>
                  <a:srgbClr val="0033CC"/>
                </a:solidFill>
                <a:latin typeface="Times New Roman" panose="02020603050405020304" pitchFamily="18" charset="0"/>
                <a:cs typeface="Times New Roman" panose="02020603050405020304" pitchFamily="18" charset="0"/>
              </a:rPr>
              <a:t> </a:t>
            </a:r>
            <a:r>
              <a:rPr lang="en-US" altLang="en-US" sz="4974" b="1" dirty="0" err="1">
                <a:solidFill>
                  <a:srgbClr val="0033CC"/>
                </a:solidFill>
                <a:latin typeface="Times New Roman" panose="02020603050405020304" pitchFamily="18" charset="0"/>
                <a:cs typeface="Times New Roman" panose="02020603050405020304" pitchFamily="18" charset="0"/>
              </a:rPr>
              <a:t>nào</a:t>
            </a:r>
            <a:r>
              <a:rPr lang="en-US" altLang="en-US" sz="4974"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65700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21190"/>
                                        </p:tgtEl>
                                        <p:attrNameLst>
                                          <p:attrName>style.visibility</p:attrName>
                                        </p:attrNameLst>
                                      </p:cBhvr>
                                      <p:to>
                                        <p:strVal val="visible"/>
                                      </p:to>
                                    </p:set>
                                    <p:anim calcmode="lin" valueType="num">
                                      <p:cBhvr>
                                        <p:cTn id="7" dur="500" fill="hold"/>
                                        <p:tgtEl>
                                          <p:spTgt spid="221190"/>
                                        </p:tgtEl>
                                        <p:attrNameLst>
                                          <p:attrName>ppt_w</p:attrName>
                                        </p:attrNameLst>
                                      </p:cBhvr>
                                      <p:tavLst>
                                        <p:tav tm="0">
                                          <p:val>
                                            <p:fltVal val="0"/>
                                          </p:val>
                                        </p:tav>
                                        <p:tav tm="100000">
                                          <p:val>
                                            <p:strVal val="#ppt_w"/>
                                          </p:val>
                                        </p:tav>
                                      </p:tavLst>
                                    </p:anim>
                                    <p:anim calcmode="lin" valueType="num">
                                      <p:cBhvr>
                                        <p:cTn id="8" dur="500" fill="hold"/>
                                        <p:tgtEl>
                                          <p:spTgt spid="22119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1191"/>
                                        </p:tgtEl>
                                        <p:attrNameLst>
                                          <p:attrName>style.visibility</p:attrName>
                                        </p:attrNameLst>
                                      </p:cBhvr>
                                      <p:to>
                                        <p:strVal val="visible"/>
                                      </p:to>
                                    </p:set>
                                    <p:anim calcmode="lin" valueType="num">
                                      <p:cBhvr>
                                        <p:cTn id="11" dur="1000" fill="hold"/>
                                        <p:tgtEl>
                                          <p:spTgt spid="221191"/>
                                        </p:tgtEl>
                                        <p:attrNameLst>
                                          <p:attrName>ppt_w</p:attrName>
                                        </p:attrNameLst>
                                      </p:cBhvr>
                                      <p:tavLst>
                                        <p:tav tm="0">
                                          <p:val>
                                            <p:fltVal val="0"/>
                                          </p:val>
                                        </p:tav>
                                        <p:tav tm="100000">
                                          <p:val>
                                            <p:strVal val="#ppt_w"/>
                                          </p:val>
                                        </p:tav>
                                      </p:tavLst>
                                    </p:anim>
                                    <p:anim calcmode="lin" valueType="num">
                                      <p:cBhvr>
                                        <p:cTn id="12" dur="1000" fill="hold"/>
                                        <p:tgtEl>
                                          <p:spTgt spid="221191"/>
                                        </p:tgtEl>
                                        <p:attrNameLst>
                                          <p:attrName>ppt_h</p:attrName>
                                        </p:attrNameLst>
                                      </p:cBhvr>
                                      <p:tavLst>
                                        <p:tav tm="0">
                                          <p:val>
                                            <p:fltVal val="0"/>
                                          </p:val>
                                        </p:tav>
                                        <p:tav tm="100000">
                                          <p:val>
                                            <p:strVal val="#ppt_h"/>
                                          </p:val>
                                        </p:tav>
                                      </p:tavLst>
                                    </p:anim>
                                  </p:childTnLst>
                                </p:cTn>
                              </p:par>
                              <p:par>
                                <p:cTn id="13" presetID="21" presetClass="entr" presetSubtype="4" fill="hold" grpId="0" nodeType="withEffect">
                                  <p:stCondLst>
                                    <p:cond delay="0"/>
                                  </p:stCondLst>
                                  <p:childTnLst>
                                    <p:set>
                                      <p:cBhvr>
                                        <p:cTn id="14" dur="1" fill="hold">
                                          <p:stCondLst>
                                            <p:cond delay="0"/>
                                          </p:stCondLst>
                                        </p:cTn>
                                        <p:tgtEl>
                                          <p:spTgt spid="221199"/>
                                        </p:tgtEl>
                                        <p:attrNameLst>
                                          <p:attrName>style.visibility</p:attrName>
                                        </p:attrNameLst>
                                      </p:cBhvr>
                                      <p:to>
                                        <p:strVal val="visible"/>
                                      </p:to>
                                    </p:set>
                                    <p:animEffect transition="in" filter="wheel(4)">
                                      <p:cBhvr>
                                        <p:cTn id="15" dur="1000"/>
                                        <p:tgtEl>
                                          <p:spTgt spid="221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3176" y="110174"/>
            <a:ext cx="16775112" cy="9466262"/>
          </a:xfrm>
          <a:prstGeom prst="rect">
            <a:avLst/>
          </a:prstGeom>
          <a:noFill/>
          <a:ln w="9525">
            <a:noFill/>
          </a:ln>
        </p:spPr>
      </p:pic>
      <p:sp>
        <p:nvSpPr>
          <p:cNvPr id="2" name="Rectangle 1"/>
          <p:cNvSpPr/>
          <p:nvPr/>
        </p:nvSpPr>
        <p:spPr>
          <a:xfrm>
            <a:off x="5292800" y="1785566"/>
            <a:ext cx="8388350" cy="1323439"/>
          </a:xfrm>
          <a:prstGeom prst="rect">
            <a:avLst/>
          </a:prstGeom>
        </p:spPr>
        <p:txBody>
          <a:bodyPr>
            <a:spAutoFit/>
          </a:bodyPr>
          <a:lstStyle/>
          <a:p>
            <a:pPr defTabSz="1261234"/>
            <a:r>
              <a:rPr lang="en-US" altLang="en-US" sz="4000" b="1" i="1" dirty="0">
                <a:solidFill>
                  <a:srgbClr val="FF0000"/>
                </a:solidFill>
                <a:latin typeface="Times New Roman" panose="02020603050405020304" pitchFamily="18" charset="0"/>
              </a:rPr>
              <a:t>Qua </a:t>
            </a:r>
            <a:r>
              <a:rPr lang="en-US" altLang="en-US" sz="4000" b="1" i="1" dirty="0" err="1">
                <a:solidFill>
                  <a:srgbClr val="FF0000"/>
                </a:solidFill>
                <a:latin typeface="Times New Roman" panose="02020603050405020304" pitchFamily="18" charset="0"/>
              </a:rPr>
              <a:t>phần</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đặt</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vấn</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đê</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trên</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chúng</a:t>
            </a:r>
            <a:r>
              <a:rPr lang="en-US" altLang="en-US" sz="4000" b="1" i="1" dirty="0">
                <a:solidFill>
                  <a:srgbClr val="FF0000"/>
                </a:solidFill>
                <a:latin typeface="Times New Roman" panose="02020603050405020304" pitchFamily="18" charset="0"/>
              </a:rPr>
              <a:t> ta </a:t>
            </a:r>
            <a:r>
              <a:rPr lang="en-US" altLang="en-US" sz="4000" b="1" i="1" dirty="0" err="1">
                <a:solidFill>
                  <a:srgbClr val="FF0000"/>
                </a:solidFill>
                <a:latin typeface="Times New Roman" panose="02020603050405020304" pitchFamily="18" charset="0"/>
              </a:rPr>
              <a:t>rút</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ra</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được</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bài</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học</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gì</a:t>
            </a:r>
            <a:r>
              <a:rPr lang="en-US" altLang="en-US" sz="4000" b="1" i="1" dirty="0">
                <a:solidFill>
                  <a:srgbClr val="FF0000"/>
                </a:solidFill>
                <a:latin typeface="Times New Roman" panose="02020603050405020304" pitchFamily="18" charset="0"/>
              </a:rPr>
              <a:t>?</a:t>
            </a:r>
          </a:p>
        </p:txBody>
      </p:sp>
      <p:sp>
        <p:nvSpPr>
          <p:cNvPr id="3" name="Rectangle 2"/>
          <p:cNvSpPr/>
          <p:nvPr/>
        </p:nvSpPr>
        <p:spPr>
          <a:xfrm>
            <a:off x="4716736" y="3114828"/>
            <a:ext cx="8388350" cy="5755422"/>
          </a:xfrm>
          <a:prstGeom prst="rect">
            <a:avLst/>
          </a:prstGeom>
        </p:spPr>
        <p:txBody>
          <a:bodyPr>
            <a:spAutoFit/>
          </a:bodyPr>
          <a:lstStyle/>
          <a:p>
            <a:pPr algn="just"/>
            <a:r>
              <a:rPr lang="en-US" altLang="en-US" sz="4800" b="1" u="sng" dirty="0" err="1">
                <a:solidFill>
                  <a:srgbClr val="0000FF"/>
                </a:solidFill>
                <a:latin typeface="Times New Roman" panose="02020603050405020304" pitchFamily="18" charset="0"/>
              </a:rPr>
              <a:t>Bài</a:t>
            </a:r>
            <a:r>
              <a:rPr lang="en-US" altLang="en-US" sz="4800" b="1" u="sng" dirty="0">
                <a:solidFill>
                  <a:srgbClr val="0000FF"/>
                </a:solidFill>
                <a:latin typeface="Times New Roman" panose="02020603050405020304" pitchFamily="18" charset="0"/>
              </a:rPr>
              <a:t> </a:t>
            </a:r>
            <a:r>
              <a:rPr lang="en-US" altLang="en-US" sz="4800" b="1" u="sng" dirty="0" err="1">
                <a:solidFill>
                  <a:srgbClr val="0000FF"/>
                </a:solidFill>
                <a:latin typeface="Times New Roman" panose="02020603050405020304" pitchFamily="18" charset="0"/>
              </a:rPr>
              <a:t>học</a:t>
            </a:r>
            <a:r>
              <a:rPr lang="en-US" altLang="en-US" sz="4800" b="1" dirty="0">
                <a:solidFill>
                  <a:srgbClr val="0000FF"/>
                </a:solidFill>
                <a:latin typeface="Times New Roman" panose="02020603050405020304" pitchFamily="18" charset="0"/>
              </a:rPr>
              <a:t> </a:t>
            </a:r>
          </a:p>
          <a:p>
            <a:pPr algn="just"/>
            <a:r>
              <a:rPr lang="en-US" altLang="en-US" sz="4800" b="1" dirty="0">
                <a:solidFill>
                  <a:srgbClr val="0000FF"/>
                </a:solidFill>
                <a:latin typeface="Times New Roman" panose="02020603050405020304" pitchFamily="18" charset="0"/>
              </a:rPr>
              <a:t>   - </a:t>
            </a:r>
            <a:r>
              <a:rPr lang="en-US" altLang="en-US" sz="4800" b="1" dirty="0" err="1">
                <a:solidFill>
                  <a:srgbClr val="0000FF"/>
                </a:solidFill>
                <a:latin typeface="Times New Roman" panose="02020603050405020304" pitchFamily="18" charset="0"/>
              </a:rPr>
              <a:t>Phải</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biết</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tôn</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trọng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và</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học</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hỏi</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các</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dân</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tộc</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khác</a:t>
            </a:r>
            <a:r>
              <a:rPr lang="en-US" altLang="en-US" sz="4800" b="1" dirty="0">
                <a:solidFill>
                  <a:srgbClr val="0000FF"/>
                </a:solidFill>
                <a:latin typeface="Times New Roman" panose="02020603050405020304" pitchFamily="18" charset="0"/>
              </a:rPr>
              <a:t>.</a:t>
            </a:r>
          </a:p>
          <a:p>
            <a:pPr algn="just"/>
            <a:r>
              <a:rPr lang="en-US" altLang="en-US" sz="4800" b="1" dirty="0">
                <a:solidFill>
                  <a:srgbClr val="0000FF"/>
                </a:solidFill>
                <a:latin typeface="Times New Roman" panose="02020603050405020304" pitchFamily="18" charset="0"/>
              </a:rPr>
              <a:t>   - </a:t>
            </a:r>
            <a:r>
              <a:rPr lang="en-US" altLang="en-US" sz="4800" b="1" dirty="0" err="1">
                <a:solidFill>
                  <a:srgbClr val="0000FF"/>
                </a:solidFill>
                <a:latin typeface="Times New Roman" panose="02020603050405020304" pitchFamily="18" charset="0"/>
              </a:rPr>
              <a:t>Học</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tập</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những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gia</a:t>
            </a:r>
            <a:r>
              <a:rPr lang="en-US" altLang="en-US" sz="4800" b="1" dirty="0">
                <a:solidFill>
                  <a:srgbClr val="0000FF"/>
                </a:solidFill>
                <a:latin typeface="Times New Roman" panose="02020603050405020304" pitchFamily="18" charset="0"/>
              </a:rPr>
              <a:t>́ trị </a:t>
            </a:r>
            <a:r>
              <a:rPr lang="en-US" altLang="en-US" sz="4800" b="1" dirty="0" err="1">
                <a:solidFill>
                  <a:srgbClr val="0000FF"/>
                </a:solidFill>
                <a:latin typeface="Times New Roman" panose="02020603050405020304" pitchFamily="18" charset="0"/>
              </a:rPr>
              <a:t>văn</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hoá</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của</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các</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dân</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tộc</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khác</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trên</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thê</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giới</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đê</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xây</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dựng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bảo</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vê</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tô</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quốc</a:t>
            </a:r>
            <a:r>
              <a:rPr lang="en-US" altLang="en-US" sz="4800" b="1" dirty="0">
                <a:solidFill>
                  <a:srgbClr val="0000FF"/>
                </a:solidFill>
                <a:latin typeface="Times New Roman" panose="02020603050405020304" pitchFamily="18" charset="0"/>
              </a:rPr>
              <a:t>.</a:t>
            </a:r>
          </a:p>
          <a:p>
            <a:pPr algn="just"/>
            <a:endParaRPr lang="en-US" altLang="en-US" sz="3200" dirty="0">
              <a:solidFill>
                <a:srgbClr val="0000FF"/>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643961" y="108335"/>
            <a:ext cx="15632668" cy="872785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61625" y="-7879"/>
            <a:ext cx="4376577" cy="9464666"/>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2563338" y="336019"/>
            <a:ext cx="1943212" cy="904408"/>
          </a:xfrm>
          <a:prstGeom prst="rect">
            <a:avLst/>
          </a:prstGeom>
          <a:noFill/>
          <a:ln w="9525">
            <a:noFill/>
          </a:ln>
        </p:spPr>
      </p:pic>
      <p:pic>
        <p:nvPicPr>
          <p:cNvPr id="31759" name="图片 31758" descr="封面4"/>
          <p:cNvPicPr>
            <a:picLocks noChangeAspect="1"/>
          </p:cNvPicPr>
          <p:nvPr/>
        </p:nvPicPr>
        <p:blipFill>
          <a:blip r:embed="rId6"/>
          <a:stretch>
            <a:fillRect/>
          </a:stretch>
        </p:blipFill>
        <p:spPr>
          <a:xfrm>
            <a:off x="13725932" y="7148131"/>
            <a:ext cx="3343729" cy="2219322"/>
          </a:xfrm>
          <a:prstGeom prst="rect">
            <a:avLst/>
          </a:prstGeom>
          <a:noFill/>
          <a:ln w="9525">
            <a:noFill/>
          </a:ln>
        </p:spPr>
      </p:pic>
      <p:sp>
        <p:nvSpPr>
          <p:cNvPr id="6" name="Rectangle 7">
            <a:extLst>
              <a:ext uri="{FF2B5EF4-FFF2-40B4-BE49-F238E27FC236}">
                <a16:creationId xmlns="" xmlns:a16="http://schemas.microsoft.com/office/drawing/2014/main" id="{8952616B-52BC-47B0-BBBC-5A557F0E5F10}"/>
              </a:ext>
            </a:extLst>
          </p:cNvPr>
          <p:cNvSpPr>
            <a:spLocks noChangeArrowheads="1"/>
          </p:cNvSpPr>
          <p:nvPr/>
        </p:nvSpPr>
        <p:spPr bwMode="auto">
          <a:xfrm>
            <a:off x="3636616" y="74409"/>
            <a:ext cx="104378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sz="3000" b="1" dirty="0">
                <a:solidFill>
                  <a:srgbClr val="C00000"/>
                </a:solidFill>
                <a:latin typeface="Times New Roman" panose="02020603050405020304" pitchFamily="18" charset="0"/>
                <a:cs typeface="Times New Roman" panose="02020603050405020304" pitchFamily="18" charset="0"/>
              </a:rPr>
              <a:t>BÀI 8: TÔN TRỌNG VÀ HỌC HỎI CÁC DÂN TỘC KHÁC</a:t>
            </a:r>
          </a:p>
        </p:txBody>
      </p:sp>
      <p:sp>
        <p:nvSpPr>
          <p:cNvPr id="7" name="AutoShape 7">
            <a:extLst>
              <a:ext uri="{FF2B5EF4-FFF2-40B4-BE49-F238E27FC236}">
                <a16:creationId xmlns="" xmlns:a16="http://schemas.microsoft.com/office/drawing/2014/main" id="{D0571091-32AD-4B3C-A7D9-2572F2E05CEC}"/>
              </a:ext>
            </a:extLst>
          </p:cNvPr>
          <p:cNvSpPr>
            <a:spLocks noChangeArrowheads="1"/>
          </p:cNvSpPr>
          <p:nvPr/>
        </p:nvSpPr>
        <p:spPr bwMode="auto">
          <a:xfrm>
            <a:off x="9397256" y="1426884"/>
            <a:ext cx="5109294" cy="1798654"/>
          </a:xfrm>
          <a:prstGeom prst="wedgeRectCallout">
            <a:avLst>
              <a:gd name="adj1" fmla="val -58424"/>
              <a:gd name="adj2" fmla="val 45160"/>
            </a:avLst>
          </a:prstGeom>
          <a:solidFill>
            <a:schemeClr val="accent2"/>
          </a:solidFill>
          <a:ln w="9525">
            <a:noFill/>
            <a:miter lim="800000"/>
            <a:headEnd/>
            <a:tailEnd/>
          </a:ln>
        </p:spPr>
        <p:txBody>
          <a:bodyPr/>
          <a:lstStyle/>
          <a:p>
            <a:pPr algn="ctr" eaLnBrk="1" hangingPunct="1">
              <a:defRPr/>
            </a:pPr>
            <a:r>
              <a:rPr lang="en-US" sz="3600" b="1" i="1" dirty="0" err="1">
                <a:solidFill>
                  <a:schemeClr val="bg1"/>
                </a:solidFill>
                <a:latin typeface="Times New Roman" pitchFamily="18" charset="0"/>
                <a:cs typeface="Arial" charset="0"/>
              </a:rPr>
              <a:t>Thế</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nào</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là</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Tôn</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trọng</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và</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học</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hỏi</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các</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dân</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tộc</a:t>
            </a:r>
            <a:r>
              <a:rPr lang="en-US" sz="3600" b="1" i="1" dirty="0">
                <a:solidFill>
                  <a:schemeClr val="bg1"/>
                </a:solidFill>
                <a:latin typeface="Times New Roman" pitchFamily="18" charset="0"/>
                <a:cs typeface="Arial" charset="0"/>
              </a:rPr>
              <a:t> </a:t>
            </a:r>
            <a:r>
              <a:rPr lang="en-US" sz="3600" b="1" i="1" dirty="0" err="1">
                <a:solidFill>
                  <a:schemeClr val="bg1"/>
                </a:solidFill>
                <a:latin typeface="Times New Roman" pitchFamily="18" charset="0"/>
                <a:cs typeface="Arial" charset="0"/>
              </a:rPr>
              <a:t>khác</a:t>
            </a:r>
            <a:r>
              <a:rPr lang="en-US" sz="3600" b="1" i="1" dirty="0">
                <a:solidFill>
                  <a:schemeClr val="bg1"/>
                </a:solidFill>
                <a:latin typeface="Times New Roman" pitchFamily="18" charset="0"/>
                <a:cs typeface="Arial" charset="0"/>
              </a:rPr>
              <a:t>?</a:t>
            </a:r>
            <a:endParaRPr lang="vi-VN" sz="3600" b="1" i="1" dirty="0">
              <a:solidFill>
                <a:schemeClr val="bg1"/>
              </a:solidFill>
              <a:latin typeface="Times New Roman" pitchFamily="18" charset="0"/>
              <a:cs typeface="Arial" charset="0"/>
            </a:endParaRPr>
          </a:p>
        </p:txBody>
      </p:sp>
      <p:sp>
        <p:nvSpPr>
          <p:cNvPr id="8" name="Text Box 10">
            <a:extLst>
              <a:ext uri="{FF2B5EF4-FFF2-40B4-BE49-F238E27FC236}">
                <a16:creationId xmlns="" xmlns:a16="http://schemas.microsoft.com/office/drawing/2014/main" id="{C91BF96D-D50A-4573-BEA3-0639F88176BF}"/>
              </a:ext>
            </a:extLst>
          </p:cNvPr>
          <p:cNvSpPr txBox="1">
            <a:spLocks noChangeArrowheads="1"/>
          </p:cNvSpPr>
          <p:nvPr/>
        </p:nvSpPr>
        <p:spPr bwMode="auto">
          <a:xfrm>
            <a:off x="2450121" y="3314124"/>
            <a:ext cx="11878046" cy="38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en-US" altLang="en-US" sz="2800"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Tôn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trọng</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chủ</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quyền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lợi</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ích</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và</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nền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văn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hoá</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của</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các</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dân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tộc</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khác</a:t>
            </a:r>
            <a:r>
              <a:rPr lang="en-US" altLang="en-US" sz="3600" b="1" dirty="0">
                <a:solidFill>
                  <a:srgbClr val="000099"/>
                </a:solidFill>
                <a:latin typeface="Times New Roman" panose="02020603050405020304" pitchFamily="18" charset="0"/>
                <a:cs typeface="Times New Roman" panose="02020603050405020304" pitchFamily="18" charset="0"/>
              </a:rPr>
              <a:t>.</a:t>
            </a:r>
          </a:p>
          <a:p>
            <a:pPr algn="just" eaLnBrk="1" hangingPunct="1">
              <a:lnSpc>
                <a:spcPct val="120000"/>
              </a:lnSpc>
              <a:spcBef>
                <a:spcPct val="0"/>
              </a:spcBef>
              <a:buFontTx/>
              <a:buNone/>
            </a:pPr>
            <a:r>
              <a:rPr lang="en-US" altLang="en-US" sz="3600" dirty="0">
                <a:solidFill>
                  <a:srgbClr val="000099"/>
                </a:solidFill>
                <a:latin typeface="Times New Roman" panose="02020603050405020304" pitchFamily="18" charset="0"/>
                <a:cs typeface="Times New Roman" panose="02020603050405020304" pitchFamily="18" charset="0"/>
              </a:rPr>
              <a:t>-</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Luôn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tìm</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hiểu</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và</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tiếp</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thu</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những</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điều</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tốt</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đẹp</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trong</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nền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kinh</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tế</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văn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hoá</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xã</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hội</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của</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các</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dân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tộc</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khác</a:t>
            </a:r>
            <a:r>
              <a:rPr lang="en-US" altLang="en-US" sz="3600" b="1" dirty="0">
                <a:solidFill>
                  <a:srgbClr val="000099"/>
                </a:solidFill>
                <a:latin typeface="Times New Roman" panose="02020603050405020304" pitchFamily="18" charset="0"/>
                <a:cs typeface="Times New Roman" panose="02020603050405020304" pitchFamily="18" charset="0"/>
              </a:rPr>
              <a:t>.</a:t>
            </a:r>
          </a:p>
          <a:p>
            <a:pPr algn="just" eaLnBrk="1" hangingPunct="1">
              <a:lnSpc>
                <a:spcPct val="120000"/>
              </a:lnSpc>
              <a:spcBef>
                <a:spcPct val="0"/>
              </a:spcBef>
              <a:buFontTx/>
              <a:buNone/>
            </a:pPr>
            <a:r>
              <a:rPr lang="en-US" altLang="en-US" sz="3600" dirty="0">
                <a:solidFill>
                  <a:srgbClr val="000099"/>
                </a:solidFill>
                <a:latin typeface="Times New Roman" panose="02020603050405020304" pitchFamily="18" charset="0"/>
                <a:cs typeface="Times New Roman" panose="02020603050405020304" pitchFamily="18" charset="0"/>
              </a:rPr>
              <a:t>-</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Thể</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hiện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lòng</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tự</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hào</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dân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tộc</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chính</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đáng</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của</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mình</a:t>
            </a:r>
            <a:r>
              <a:rPr lang="en-US" altLang="en-US" sz="3600" b="1" dirty="0">
                <a:solidFill>
                  <a:srgbClr val="000099"/>
                </a:solidFill>
                <a:latin typeface="Times New Roman" panose="02020603050405020304" pitchFamily="18" charset="0"/>
                <a:cs typeface="Times New Roman" panose="02020603050405020304" pitchFamily="18" charset="0"/>
              </a:rPr>
              <a:t>.</a:t>
            </a:r>
          </a:p>
          <a:p>
            <a:pPr algn="just" eaLnBrk="1" hangingPunct="1">
              <a:lnSpc>
                <a:spcPct val="120000"/>
              </a:lnSpc>
              <a:spcBef>
                <a:spcPct val="0"/>
              </a:spcBef>
              <a:buFontTx/>
              <a:buNone/>
            </a:pPr>
            <a:endParaRPr lang="vi-VN" altLang="en-US" sz="28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250" fill="hold"/>
                                        <p:tgtEl>
                                          <p:spTgt spid="31749"/>
                                        </p:tgtEl>
                                        <p:attrNameLst>
                                          <p:attrName>ppt_x</p:attrName>
                                        </p:attrNameLst>
                                      </p:cBhvr>
                                      <p:tavLst>
                                        <p:tav tm="0">
                                          <p:val>
                                            <p:strVal val="0-#ppt_w/2"/>
                                          </p:val>
                                        </p:tav>
                                        <p:tav tm="100000">
                                          <p:val>
                                            <p:strVal val="#ppt_x"/>
                                          </p:val>
                                        </p:tav>
                                      </p:tavLst>
                                    </p:anim>
                                    <p:anim calcmode="lin" valueType="num">
                                      <p:cBhvr additive="base">
                                        <p:cTn id="8" dur="250" fill="hold"/>
                                        <p:tgtEl>
                                          <p:spTgt spid="31749"/>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31759"/>
                                        </p:tgtEl>
                                        <p:attrNameLst>
                                          <p:attrName>style.visibility</p:attrName>
                                        </p:attrNameLst>
                                      </p:cBhvr>
                                      <p:to>
                                        <p:strVal val="visible"/>
                                      </p:to>
                                    </p:set>
                                    <p:animEffect transition="in" filter="fade">
                                      <p:cBhvr>
                                        <p:cTn id="11" dur="1000"/>
                                        <p:tgtEl>
                                          <p:spTgt spid="31759"/>
                                        </p:tgtEl>
                                      </p:cBhvr>
                                    </p:animEffect>
                                    <p:anim calcmode="lin" valueType="num">
                                      <p:cBhvr>
                                        <p:cTn id="12" dur="1000" fill="hold"/>
                                        <p:tgtEl>
                                          <p:spTgt spid="31759"/>
                                        </p:tgtEl>
                                        <p:attrNameLst>
                                          <p:attrName>ppt_x</p:attrName>
                                        </p:attrNameLst>
                                      </p:cBhvr>
                                      <p:tavLst>
                                        <p:tav tm="0">
                                          <p:val>
                                            <p:strVal val="#ppt_x"/>
                                          </p:val>
                                        </p:tav>
                                        <p:tav tm="100000">
                                          <p:val>
                                            <p:strVal val="#ppt_x"/>
                                          </p:val>
                                        </p:tav>
                                      </p:tavLst>
                                    </p:anim>
                                    <p:anim calcmode="lin" valueType="num">
                                      <p:cBhvr>
                                        <p:cTn id="13" dur="1000" fill="hold"/>
                                        <p:tgtEl>
                                          <p:spTgt spid="31759"/>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1750"/>
                                        </p:tgtEl>
                                        <p:attrNameLst>
                                          <p:attrName>style.visibility</p:attrName>
                                        </p:attrNameLst>
                                      </p:cBhvr>
                                      <p:to>
                                        <p:strVal val="visible"/>
                                      </p:to>
                                    </p:set>
                                    <p:anim calcmode="lin" valueType="num">
                                      <p:cBhvr additive="base">
                                        <p:cTn id="16" dur="1000" fill="hold"/>
                                        <p:tgtEl>
                                          <p:spTgt spid="31750"/>
                                        </p:tgtEl>
                                        <p:attrNameLst>
                                          <p:attrName>ppt_x</p:attrName>
                                        </p:attrNameLst>
                                      </p:cBhvr>
                                      <p:tavLst>
                                        <p:tav tm="0">
                                          <p:val>
                                            <p:strVal val="0-#ppt_w/2"/>
                                          </p:val>
                                        </p:tav>
                                        <p:tav tm="100000">
                                          <p:val>
                                            <p:strVal val="#ppt_x"/>
                                          </p:val>
                                        </p:tav>
                                      </p:tavLst>
                                    </p:anim>
                                    <p:anim calcmode="lin" valueType="num">
                                      <p:cBhvr additive="base">
                                        <p:cTn id="17" dur="1000" fill="hold"/>
                                        <p:tgtEl>
                                          <p:spTgt spid="31750"/>
                                        </p:tgtEl>
                                        <p:attrNameLst>
                                          <p:attrName>ppt_y</p:attrName>
                                        </p:attrNameLst>
                                      </p:cBhvr>
                                      <p:tavLst>
                                        <p:tav tm="0">
                                          <p:val>
                                            <p:strVal val="#ppt_y"/>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1751"/>
                                        </p:tgtEl>
                                        <p:attrNameLst>
                                          <p:attrName>style.visibility</p:attrName>
                                        </p:attrNameLst>
                                      </p:cBhvr>
                                      <p:to>
                                        <p:strVal val="visible"/>
                                      </p:to>
                                    </p:set>
                                    <p:animEffect transition="in" filter="fade">
                                      <p:cBhvr>
                                        <p:cTn id="20" dur="250"/>
                                        <p:tgtEl>
                                          <p:spTgt spid="31751"/>
                                        </p:tgtEl>
                                      </p:cBhvr>
                                    </p:animEffect>
                                    <p:anim calcmode="lin" valueType="num">
                                      <p:cBhvr>
                                        <p:cTn id="21" dur="250" fill="hold"/>
                                        <p:tgtEl>
                                          <p:spTgt spid="31751"/>
                                        </p:tgtEl>
                                        <p:attrNameLst>
                                          <p:attrName>ppt_x</p:attrName>
                                        </p:attrNameLst>
                                      </p:cBhvr>
                                      <p:tavLst>
                                        <p:tav tm="0">
                                          <p:val>
                                            <p:strVal val="#ppt_x"/>
                                          </p:val>
                                        </p:tav>
                                        <p:tav tm="100000">
                                          <p:val>
                                            <p:strVal val="#ppt_x"/>
                                          </p:val>
                                        </p:tav>
                                      </p:tavLst>
                                    </p:anim>
                                    <p:anim calcmode="lin" valueType="num">
                                      <p:cBhvr>
                                        <p:cTn id="22" dur="250" fill="hold"/>
                                        <p:tgtEl>
                                          <p:spTgt spid="3175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 y="5385966"/>
            <a:ext cx="16871219" cy="4063856"/>
          </a:xfrm>
          <a:prstGeom prst="rect">
            <a:avLst/>
          </a:prstGeom>
          <a:noFill/>
          <a:ln w="9525">
            <a:noFill/>
          </a:ln>
        </p:spPr>
      </p:pic>
      <p:sp>
        <p:nvSpPr>
          <p:cNvPr id="25" name="TextBox 24"/>
          <p:cNvSpPr txBox="1"/>
          <p:nvPr/>
        </p:nvSpPr>
        <p:spPr>
          <a:xfrm>
            <a:off x="2412480" y="1270853"/>
            <a:ext cx="12745416" cy="483209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4400" b="1" dirty="0">
                <a:solidFill>
                  <a:srgbClr val="FF0000"/>
                </a:solidFill>
                <a:latin typeface="Times New Roman" panose="02020603050405020304" pitchFamily="18" charset="0"/>
                <a:cs typeface="Times New Roman" panose="02020603050405020304" pitchFamily="18" charset="0"/>
              </a:rPr>
              <a:t>I. </a:t>
            </a:r>
            <a:r>
              <a:rPr lang="en-US" sz="4400" b="1" dirty="0" err="1">
                <a:solidFill>
                  <a:srgbClr val="FF0000"/>
                </a:solidFill>
                <a:latin typeface="Times New Roman" panose="02020603050405020304" pitchFamily="18" charset="0"/>
                <a:cs typeface="Times New Roman" panose="02020603050405020304" pitchFamily="18" charset="0"/>
              </a:rPr>
              <a:t>Bài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cs typeface="Times New Roman" panose="02020603050405020304" pitchFamily="18" charset="0"/>
              </a:rPr>
              <a:t>: </a:t>
            </a:r>
          </a:p>
          <a:p>
            <a:pPr algn="just"/>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tôn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trọng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hỏi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dân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tộc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khác</a:t>
            </a:r>
            <a:r>
              <a:rPr lang="en-US" sz="4400" b="1" dirty="0">
                <a:solidFill>
                  <a:srgbClr val="FF0000"/>
                </a:solidFill>
                <a:latin typeface="Times New Roman" panose="02020603050405020304" pitchFamily="18" charset="0"/>
                <a:cs typeface="Times New Roman" panose="02020603050405020304" pitchFamily="18" charset="0"/>
              </a:rPr>
              <a:t>?</a:t>
            </a:r>
          </a:p>
          <a:p>
            <a:pPr algn="just"/>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Tôn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trọng</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và</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học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hỏi</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các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dân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tộc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khác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là</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tôn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trọng</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chủ</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quyền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lợi</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ích</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và</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nền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văn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hóa</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của</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các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dân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tộc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khác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luôn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tìm</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hiểu</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và</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tiếp</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thu</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những</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điều</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tốt</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đẹp</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trong</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nền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kinh</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tế</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văn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hóa</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xã</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hội</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của</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các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dân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tộc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khác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thể</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hiện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lòng</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tự</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hào</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dân</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tộc</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chính</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đáng</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của</a:t>
            </a:r>
            <a:r>
              <a:rPr lang="en-US" sz="4400" i="1" dirty="0">
                <a:solidFill>
                  <a:srgbClr val="002060"/>
                </a:solidFill>
                <a:latin typeface="Times New Roman" panose="02020603050405020304" pitchFamily="18" charset="0"/>
                <a:cs typeface="Times New Roman" panose="02020603050405020304" pitchFamily="18" charset="0"/>
              </a:rPr>
              <a:t> </a:t>
            </a:r>
            <a:r>
              <a:rPr lang="en-US" sz="4400" i="1" dirty="0" err="1">
                <a:solidFill>
                  <a:srgbClr val="002060"/>
                </a:solidFill>
                <a:latin typeface="Times New Roman" panose="02020603050405020304" pitchFamily="18" charset="0"/>
                <a:cs typeface="Times New Roman" panose="02020603050405020304" pitchFamily="18" charset="0"/>
              </a:rPr>
              <a:t>mình</a:t>
            </a:r>
            <a:r>
              <a:rPr lang="en-US" sz="4400" i="1" dirty="0">
                <a:solidFill>
                  <a:srgbClr val="002060"/>
                </a:solidFill>
                <a:latin typeface="Times New Roman" panose="02020603050405020304" pitchFamily="18" charset="0"/>
                <a:cs typeface="Times New Roman" panose="02020603050405020304" pitchFamily="18" charset="0"/>
              </a:rPr>
              <a:t>.   </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1872" y="129382"/>
            <a:ext cx="1355120" cy="1858450"/>
          </a:xfrm>
          <a:prstGeom prst="rect">
            <a:avLst/>
          </a:prstGeom>
        </p:spPr>
      </p:pic>
      <p:sp>
        <p:nvSpPr>
          <p:cNvPr id="5" name="Rectangle 7">
            <a:extLst>
              <a:ext uri="{FF2B5EF4-FFF2-40B4-BE49-F238E27FC236}">
                <a16:creationId xmlns="" xmlns:a16="http://schemas.microsoft.com/office/drawing/2014/main" id="{1AE12E1B-6EC3-4AB7-BFBF-585822DE570D}"/>
              </a:ext>
            </a:extLst>
          </p:cNvPr>
          <p:cNvSpPr>
            <a:spLocks noChangeArrowheads="1"/>
          </p:cNvSpPr>
          <p:nvPr/>
        </p:nvSpPr>
        <p:spPr bwMode="auto">
          <a:xfrm>
            <a:off x="3176717" y="273398"/>
            <a:ext cx="112169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b="1" dirty="0">
                <a:solidFill>
                  <a:srgbClr val="C00000"/>
                </a:solidFill>
                <a:latin typeface="Times New Roman" panose="02020603050405020304" pitchFamily="18" charset="0"/>
                <a:cs typeface="Times New Roman" panose="02020603050405020304" pitchFamily="18" charset="0"/>
              </a:rPr>
              <a:t>BÀI 8: TÔN TRỌNG VÀ HỌC HỎI CÁC DÂN TỘC KHÁC</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arn(outVertical)">
                                      <p:cBhvr>
                                        <p:cTn id="7" dur="750"/>
                                        <p:tgtEl>
                                          <p:spTgt spid="4608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1000" fill="hold"/>
                                        <p:tgtEl>
                                          <p:spTgt spid="25"/>
                                        </p:tgtEl>
                                        <p:attrNameLst>
                                          <p:attrName>ppt_w</p:attrName>
                                        </p:attrNameLst>
                                      </p:cBhvr>
                                      <p:tavLst>
                                        <p:tav tm="0">
                                          <p:val>
                                            <p:fltVal val="0"/>
                                          </p:val>
                                        </p:tav>
                                        <p:tav tm="100000">
                                          <p:val>
                                            <p:strVal val="#ppt_w"/>
                                          </p:val>
                                        </p:tav>
                                      </p:tavLst>
                                    </p:anim>
                                    <p:anim calcmode="lin" valueType="num">
                                      <p:cBhvr>
                                        <p:cTn id="11" dur="1000" fill="hold"/>
                                        <p:tgtEl>
                                          <p:spTgt spid="25"/>
                                        </p:tgtEl>
                                        <p:attrNameLst>
                                          <p:attrName>ppt_h</p:attrName>
                                        </p:attrNameLst>
                                      </p:cBhvr>
                                      <p:tavLst>
                                        <p:tav tm="0">
                                          <p:val>
                                            <p:fltVal val="0"/>
                                          </p:val>
                                        </p:tav>
                                        <p:tav tm="100000">
                                          <p:val>
                                            <p:strVal val="#ppt_h"/>
                                          </p:val>
                                        </p:tav>
                                      </p:tavLst>
                                    </p:anim>
                                    <p:animEffect transition="in" filter="fade">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5794" y="273050"/>
            <a:ext cx="16792575" cy="9264650"/>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1403350" y="5818188"/>
            <a:ext cx="6808788" cy="3968750"/>
          </a:xfrm>
          <a:prstGeom prst="rect">
            <a:avLst/>
          </a:prstGeom>
          <a:noFill/>
          <a:ln w="9525">
            <a:noFill/>
          </a:ln>
        </p:spPr>
      </p:pic>
      <p:pic>
        <p:nvPicPr>
          <p:cNvPr id="39943" name="图片 39942" descr="15"/>
          <p:cNvPicPr>
            <a:picLocks noChangeAspect="1"/>
          </p:cNvPicPr>
          <p:nvPr/>
        </p:nvPicPr>
        <p:blipFill>
          <a:blip r:embed="rId5"/>
          <a:stretch>
            <a:fillRect/>
          </a:stretch>
        </p:blipFill>
        <p:spPr>
          <a:xfrm>
            <a:off x="9191625" y="273050"/>
            <a:ext cx="7178675" cy="9361488"/>
          </a:xfrm>
          <a:prstGeom prst="rect">
            <a:avLst/>
          </a:prstGeom>
          <a:noFill/>
          <a:ln w="9525">
            <a:noFill/>
          </a:ln>
        </p:spPr>
      </p:pic>
      <p:sp>
        <p:nvSpPr>
          <p:cNvPr id="2" name="Rectangle 1"/>
          <p:cNvSpPr/>
          <p:nvPr/>
        </p:nvSpPr>
        <p:spPr>
          <a:xfrm>
            <a:off x="10909424" y="2793678"/>
            <a:ext cx="396044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1500505">
              <a:spcBef>
                <a:spcPct val="50000"/>
              </a:spcBef>
            </a:pPr>
            <a:r>
              <a:rPr lang="en-US" altLang="zh-CN" sz="6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2.Biểu </a:t>
            </a:r>
            <a:r>
              <a:rPr lang="en-US" altLang="zh-CN" sz="6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hiện</a:t>
            </a:r>
            <a:r>
              <a:rPr lang="en-US" altLang="zh-CN" sz="6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6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750"/>
                                        <p:tgtEl>
                                          <p:spTgt spid="39943"/>
                                        </p:tgtEl>
                                      </p:cBhvr>
                                    </p:animEffect>
                                    <p:anim calcmode="lin" valueType="num">
                                      <p:cBhvr>
                                        <p:cTn id="18" dur="750" fill="hold"/>
                                        <p:tgtEl>
                                          <p:spTgt spid="39943"/>
                                        </p:tgtEl>
                                        <p:attrNameLst>
                                          <p:attrName>ppt_x</p:attrName>
                                        </p:attrNameLst>
                                      </p:cBhvr>
                                      <p:tavLst>
                                        <p:tav tm="0">
                                          <p:val>
                                            <p:strVal val="#ppt_x"/>
                                          </p:val>
                                        </p:tav>
                                        <p:tav tm="100000">
                                          <p:val>
                                            <p:strVal val="#ppt_x"/>
                                          </p:val>
                                        </p:tav>
                                      </p:tavLst>
                                    </p:anim>
                                    <p:anim calcmode="lin" valueType="num">
                                      <p:cBhvr>
                                        <p:cTn id="19" dur="750" fill="hold"/>
                                        <p:tgtEl>
                                          <p:spTgt spid="399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1001298" y="290956"/>
            <a:ext cx="14917996" cy="8993488"/>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12638" y="118612"/>
            <a:ext cx="8713627" cy="8661450"/>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977634" y="3484847"/>
            <a:ext cx="6373550" cy="6071553"/>
          </a:xfrm>
          <a:prstGeom prst="rect">
            <a:avLst/>
          </a:prstGeom>
          <a:noFill/>
          <a:ln w="9525">
            <a:noFill/>
          </a:ln>
        </p:spPr>
      </p:pic>
      <p:sp>
        <p:nvSpPr>
          <p:cNvPr id="6" name="AutoShape 3">
            <a:extLst>
              <a:ext uri="{FF2B5EF4-FFF2-40B4-BE49-F238E27FC236}">
                <a16:creationId xmlns="" xmlns:a16="http://schemas.microsoft.com/office/drawing/2014/main" id="{8CA18D92-02FA-4798-A766-7D8043CF23E1}"/>
              </a:ext>
            </a:extLst>
          </p:cNvPr>
          <p:cNvSpPr>
            <a:spLocks noChangeArrowheads="1"/>
          </p:cNvSpPr>
          <p:nvPr/>
        </p:nvSpPr>
        <p:spPr bwMode="auto">
          <a:xfrm>
            <a:off x="2412480" y="19000"/>
            <a:ext cx="12634383" cy="1392854"/>
          </a:xfrm>
          <a:prstGeom prst="irregularSeal1">
            <a:avLst/>
          </a:prstGeom>
          <a:solidFill>
            <a:srgbClr val="FFFFCC"/>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974" b="1">
                <a:solidFill>
                  <a:srgbClr val="0000CC"/>
                </a:solidFill>
                <a:latin typeface="Times New Roman" panose="02020603050405020304" pitchFamily="18" charset="0"/>
                <a:cs typeface="Times New Roman" panose="02020603050405020304" pitchFamily="18" charset="0"/>
              </a:rPr>
              <a:t>Tình huống</a:t>
            </a:r>
          </a:p>
        </p:txBody>
      </p:sp>
      <p:sp>
        <p:nvSpPr>
          <p:cNvPr id="7" name="AutoShape 5">
            <a:extLst>
              <a:ext uri="{FF2B5EF4-FFF2-40B4-BE49-F238E27FC236}">
                <a16:creationId xmlns="" xmlns:a16="http://schemas.microsoft.com/office/drawing/2014/main" id="{4F13BC34-5D89-4C00-8062-04F8680CBDFE}"/>
              </a:ext>
            </a:extLst>
          </p:cNvPr>
          <p:cNvSpPr>
            <a:spLocks noChangeArrowheads="1"/>
          </p:cNvSpPr>
          <p:nvPr/>
        </p:nvSpPr>
        <p:spPr bwMode="auto">
          <a:xfrm>
            <a:off x="2412480" y="10554"/>
            <a:ext cx="12634383" cy="1392854"/>
          </a:xfrm>
          <a:prstGeom prst="irregularSeal1">
            <a:avLst/>
          </a:prstGeom>
          <a:solidFill>
            <a:srgbClr val="FFFFCC"/>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dirty="0" err="1">
                <a:solidFill>
                  <a:srgbClr val="FF0000"/>
                </a:solidFill>
                <a:latin typeface="Times New Roman" panose="02020603050405020304" pitchFamily="18" charset="0"/>
                <a:cs typeface="Times New Roman" panose="02020603050405020304" pitchFamily="18" charset="0"/>
              </a:rPr>
              <a:t>Đáp</a:t>
            </a:r>
            <a:r>
              <a:rPr lang="en-US" altLang="en-US" sz="5527" b="1" dirty="0">
                <a:solidFill>
                  <a:srgbClr val="FF0000"/>
                </a:solidFill>
                <a:latin typeface="Times New Roman" panose="02020603050405020304" pitchFamily="18" charset="0"/>
                <a:cs typeface="Times New Roman" panose="02020603050405020304" pitchFamily="18" charset="0"/>
              </a:rPr>
              <a:t> </a:t>
            </a:r>
            <a:r>
              <a:rPr lang="en-US" altLang="en-US" sz="5527" b="1" dirty="0" err="1">
                <a:solidFill>
                  <a:srgbClr val="FF0000"/>
                </a:solidFill>
                <a:latin typeface="Times New Roman" panose="02020603050405020304" pitchFamily="18" charset="0"/>
                <a:cs typeface="Times New Roman" panose="02020603050405020304" pitchFamily="18" charset="0"/>
              </a:rPr>
              <a:t>án</a:t>
            </a:r>
            <a:endParaRPr lang="en-US" altLang="en-US" sz="5527" b="1" dirty="0">
              <a:solidFill>
                <a:srgbClr val="FF0000"/>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 xmlns:a16="http://schemas.microsoft.com/office/drawing/2014/main" id="{D01DFF91-5527-4880-AB97-9DB56081CE70}"/>
              </a:ext>
            </a:extLst>
          </p:cNvPr>
          <p:cNvSpPr txBox="1">
            <a:spLocks noChangeArrowheads="1"/>
          </p:cNvSpPr>
          <p:nvPr/>
        </p:nvSpPr>
        <p:spPr>
          <a:xfrm>
            <a:off x="2844528" y="1411854"/>
            <a:ext cx="7344816" cy="6211905"/>
          </a:xfrm>
          <a:prstGeom prst="rect">
            <a:avLst/>
          </a:prstGeom>
        </p:spPr>
        <p:txBody>
          <a:bodyPr/>
          <a:lst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a:lstStyle>
          <a:p>
            <a:pPr algn="just">
              <a:lnSpc>
                <a:spcPct val="90000"/>
              </a:lnSpc>
              <a:buFontTx/>
              <a:buNone/>
            </a:pPr>
            <a:r>
              <a:rPr lang="en-US" altLang="en-US" sz="4698"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Trường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và</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Vy</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đang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tranh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luận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với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nhau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Trường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nói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rằng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i="1" dirty="0">
                <a:solidFill>
                  <a:srgbClr val="0000CC"/>
                </a:solidFill>
                <a:latin typeface="Times New Roman" panose="02020603050405020304" pitchFamily="18" charset="0"/>
                <a:cs typeface="Times New Roman" panose="02020603050405020304" pitchFamily="18" charset="0"/>
              </a:rPr>
              <a:t>“ở </a:t>
            </a:r>
            <a:r>
              <a:rPr lang="en-US" altLang="en-US" sz="3600" b="1" i="1" dirty="0" err="1">
                <a:solidFill>
                  <a:srgbClr val="0000CC"/>
                </a:solidFill>
                <a:latin typeface="Times New Roman" panose="02020603050405020304" pitchFamily="18" charset="0"/>
                <a:cs typeface="Times New Roman" panose="02020603050405020304" pitchFamily="18" charset="0"/>
              </a:rPr>
              <a:t>những</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nước</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đang</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phát</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triển</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không</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có</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gì</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đáng</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học</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tập</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vì</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họ</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lạc</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hậu</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lắm</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chỉ</a:t>
            </a:r>
            <a:r>
              <a:rPr lang="en-US" altLang="en-US" sz="3600" b="1" i="1" dirty="0">
                <a:solidFill>
                  <a:srgbClr val="0000CC"/>
                </a:solidFill>
                <a:latin typeface="Times New Roman" panose="02020603050405020304" pitchFamily="18" charset="0"/>
                <a:cs typeface="Times New Roman" panose="02020603050405020304" pitchFamily="18" charset="0"/>
              </a:rPr>
              <a:t> ở </a:t>
            </a:r>
            <a:r>
              <a:rPr lang="en-US" altLang="en-US" sz="3600" b="1" i="1" dirty="0" err="1">
                <a:solidFill>
                  <a:srgbClr val="0000CC"/>
                </a:solidFill>
                <a:latin typeface="Times New Roman" panose="02020603050405020304" pitchFamily="18" charset="0"/>
                <a:cs typeface="Times New Roman" panose="02020603050405020304" pitchFamily="18" charset="0"/>
              </a:rPr>
              <a:t>những</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nước</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phát</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triển</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có</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kinh</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tế</a:t>
            </a:r>
            <a:r>
              <a:rPr lang="en-US" altLang="en-US" sz="3600" b="1" i="1" dirty="0">
                <a:solidFill>
                  <a:srgbClr val="0000CC"/>
                </a:solidFill>
                <a:latin typeface="Times New Roman" panose="02020603050405020304" pitchFamily="18" charset="0"/>
                <a:cs typeface="Times New Roman" panose="02020603050405020304" pitchFamily="18" charset="0"/>
              </a:rPr>
              <a:t>, khoa </a:t>
            </a:r>
            <a:r>
              <a:rPr lang="en-US" altLang="en-US" sz="3600" b="1" i="1" dirty="0" err="1">
                <a:solidFill>
                  <a:srgbClr val="0000CC"/>
                </a:solidFill>
                <a:latin typeface="Times New Roman" panose="02020603050405020304" pitchFamily="18" charset="0"/>
                <a:cs typeface="Times New Roman" panose="02020603050405020304" pitchFamily="18" charset="0"/>
              </a:rPr>
              <a:t>học</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kỹ</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thuật</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tiên</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tiến</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mới</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có</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thành</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tựu</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đáng</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để</a:t>
            </a:r>
            <a:r>
              <a:rPr lang="en-US" altLang="en-US" sz="3600" b="1" i="1" dirty="0">
                <a:solidFill>
                  <a:srgbClr val="0000CC"/>
                </a:solidFill>
                <a:latin typeface="Times New Roman" panose="02020603050405020304" pitchFamily="18" charset="0"/>
                <a:cs typeface="Times New Roman" panose="02020603050405020304" pitchFamily="18" charset="0"/>
              </a:rPr>
              <a:t> ta </a:t>
            </a:r>
            <a:r>
              <a:rPr lang="en-US" altLang="en-US" sz="3600" b="1" i="1" dirty="0" err="1">
                <a:solidFill>
                  <a:srgbClr val="0000CC"/>
                </a:solidFill>
                <a:latin typeface="Times New Roman" panose="02020603050405020304" pitchFamily="18" charset="0"/>
                <a:cs typeface="Times New Roman" panose="02020603050405020304" pitchFamily="18" charset="0"/>
              </a:rPr>
              <a:t>học</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tập</a:t>
            </a:r>
            <a:r>
              <a:rPr lang="en-US" altLang="en-US" sz="3600" b="1" i="1" dirty="0">
                <a:solidFill>
                  <a:srgbClr val="0000CC"/>
                </a:solidFill>
                <a:latin typeface="Times New Roman" panose="02020603050405020304" pitchFamily="18" charset="0"/>
                <a:cs typeface="Times New Roman" panose="02020603050405020304" pitchFamily="18" charset="0"/>
              </a:rPr>
              <a: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Trái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lại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Vy</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bảo</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i="1" dirty="0">
                <a:solidFill>
                  <a:srgbClr val="0000CC"/>
                </a:solidFill>
                <a:latin typeface="Times New Roman" panose="02020603050405020304" pitchFamily="18" charset="0"/>
                <a:cs typeface="Times New Roman" panose="02020603050405020304" pitchFamily="18" charset="0"/>
              </a:rPr>
              <a:t>“</a:t>
            </a:r>
            <a:r>
              <a:rPr lang="en-US" altLang="en-US" sz="3600" b="1" i="1" dirty="0" err="1">
                <a:solidFill>
                  <a:srgbClr val="0000CC"/>
                </a:solidFill>
                <a:latin typeface="Times New Roman" panose="02020603050405020304" pitchFamily="18" charset="0"/>
                <a:cs typeface="Times New Roman" panose="02020603050405020304" pitchFamily="18" charset="0"/>
              </a:rPr>
              <a:t>Ngay</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cả</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những</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nước</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đang</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phát</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triển</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cũng</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có</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nhiều</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mặt</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mà</a:t>
            </a:r>
            <a:r>
              <a:rPr lang="en-US" altLang="en-US" sz="3600" b="1" i="1" dirty="0">
                <a:solidFill>
                  <a:srgbClr val="0000CC"/>
                </a:solidFill>
                <a:latin typeface="Times New Roman" panose="02020603050405020304" pitchFamily="18" charset="0"/>
                <a:cs typeface="Times New Roman" panose="02020603050405020304" pitchFamily="18" charset="0"/>
              </a:rPr>
              <a:t> ta </a:t>
            </a:r>
            <a:r>
              <a:rPr lang="en-US" altLang="en-US" sz="3600" b="1" i="1" dirty="0" err="1">
                <a:solidFill>
                  <a:srgbClr val="0000CC"/>
                </a:solidFill>
                <a:latin typeface="Times New Roman" panose="02020603050405020304" pitchFamily="18" charset="0"/>
                <a:cs typeface="Times New Roman" panose="02020603050405020304" pitchFamily="18" charset="0"/>
              </a:rPr>
              <a:t>cần</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học</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i="1" dirty="0" err="1">
                <a:solidFill>
                  <a:srgbClr val="0000CC"/>
                </a:solidFill>
                <a:latin typeface="Times New Roman" panose="02020603050405020304" pitchFamily="18" charset="0"/>
                <a:cs typeface="Times New Roman" panose="02020603050405020304" pitchFamily="18" charset="0"/>
              </a:rPr>
              <a:t>tập</a:t>
            </a:r>
            <a:r>
              <a:rPr lang="en-US" altLang="en-US" sz="3600" b="1" i="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Em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đồng</a:t>
            </a:r>
            <a:r>
              <a:rPr lang="en-US" altLang="en-US" sz="3600" b="1" dirty="0">
                <a:solidFill>
                  <a:srgbClr val="0000CC"/>
                </a:solidFill>
                <a:latin typeface="Times New Roman" panose="02020603050405020304" pitchFamily="18" charset="0"/>
                <a:cs typeface="Times New Roman" panose="02020603050405020304" pitchFamily="18" charset="0"/>
              </a:rPr>
              <a:t> ý </a:t>
            </a:r>
            <a:r>
              <a:rPr lang="en-US" altLang="en-US" sz="3600" b="1" dirty="0" err="1">
                <a:solidFill>
                  <a:srgbClr val="0000CC"/>
                </a:solidFill>
                <a:latin typeface="Times New Roman" panose="02020603050405020304" pitchFamily="18" charset="0"/>
                <a:cs typeface="Times New Roman" panose="02020603050405020304" pitchFamily="18" charset="0"/>
              </a:rPr>
              <a:t>với</a:t>
            </a:r>
            <a:r>
              <a:rPr lang="en-US" altLang="en-US" sz="3600" b="1" dirty="0">
                <a:solidFill>
                  <a:srgbClr val="0000CC"/>
                </a:solidFill>
                <a:latin typeface="Times New Roman" panose="02020603050405020304" pitchFamily="18" charset="0"/>
                <a:cs typeface="Times New Roman" panose="02020603050405020304" pitchFamily="18" charset="0"/>
              </a:rPr>
              <a:t> ý </a:t>
            </a:r>
            <a:r>
              <a:rPr lang="en-US" altLang="en-US" sz="3600" b="1" dirty="0" err="1">
                <a:solidFill>
                  <a:srgbClr val="0000CC"/>
                </a:solidFill>
                <a:latin typeface="Times New Roman" panose="02020603050405020304" pitchFamily="18" charset="0"/>
                <a:cs typeface="Times New Roman" panose="02020603050405020304" pitchFamily="18" charset="0"/>
              </a:rPr>
              <a:t>kiến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bạn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nào</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Vì</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sao</a:t>
            </a:r>
            <a:r>
              <a:rPr lang="en-US" altLang="en-US" sz="3600" b="1" dirty="0">
                <a:solidFill>
                  <a:srgbClr val="0000CC"/>
                </a:solidFill>
                <a:latin typeface="Times New Roman" panose="02020603050405020304" pitchFamily="18" charset="0"/>
                <a:cs typeface="Times New Roman" panose="02020603050405020304" pitchFamily="18" charset="0"/>
              </a:rPr>
              <a:t>?</a:t>
            </a:r>
          </a:p>
          <a:p>
            <a:pPr>
              <a:lnSpc>
                <a:spcPct val="90000"/>
              </a:lnSpc>
              <a:buFontTx/>
              <a:buNone/>
            </a:pPr>
            <a:r>
              <a:rPr lang="en-US" altLang="en-US" sz="3600" dirty="0">
                <a:solidFill>
                  <a:srgbClr val="FFFF00"/>
                </a:solidFill>
              </a:rPr>
              <a:t>  </a:t>
            </a:r>
            <a:endParaRPr lang="en-US" altLang="en-US" sz="3600" dirty="0"/>
          </a:p>
          <a:p>
            <a:pPr>
              <a:lnSpc>
                <a:spcPct val="90000"/>
              </a:lnSpc>
              <a:buFontTx/>
              <a:buNone/>
            </a:pPr>
            <a:endParaRPr lang="en-US" altLang="en-US" sz="5527" dirty="0">
              <a:solidFill>
                <a:srgbClr val="FFFF00"/>
              </a:solidFill>
            </a:endParaRPr>
          </a:p>
        </p:txBody>
      </p:sp>
      <p:sp>
        <p:nvSpPr>
          <p:cNvPr id="9" name="Text Box 4">
            <a:extLst>
              <a:ext uri="{FF2B5EF4-FFF2-40B4-BE49-F238E27FC236}">
                <a16:creationId xmlns="" xmlns:a16="http://schemas.microsoft.com/office/drawing/2014/main" id="{3840166E-90EA-4376-B882-2977733DDF65}"/>
              </a:ext>
            </a:extLst>
          </p:cNvPr>
          <p:cNvSpPr txBox="1">
            <a:spLocks noChangeArrowheads="1"/>
          </p:cNvSpPr>
          <p:nvPr/>
        </p:nvSpPr>
        <p:spPr bwMode="auto">
          <a:xfrm>
            <a:off x="4003686" y="1047523"/>
            <a:ext cx="5724035" cy="584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4974" b="1" dirty="0">
              <a:solidFill>
                <a:srgbClr val="0000CC"/>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3600" b="1" dirty="0" err="1">
                <a:solidFill>
                  <a:srgbClr val="0000CC"/>
                </a:solidFill>
                <a:latin typeface="Times New Roman" panose="02020603050405020304" pitchFamily="18" charset="0"/>
                <a:cs typeface="Times New Roman" panose="02020603050405020304" pitchFamily="18" charset="0"/>
              </a:rPr>
              <a:t>Em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đồng</a:t>
            </a:r>
            <a:r>
              <a:rPr lang="en-US" altLang="en-US" sz="3600" b="1" dirty="0">
                <a:solidFill>
                  <a:srgbClr val="0000CC"/>
                </a:solidFill>
                <a:latin typeface="Times New Roman" panose="02020603050405020304" pitchFamily="18" charset="0"/>
                <a:cs typeface="Times New Roman" panose="02020603050405020304" pitchFamily="18" charset="0"/>
              </a:rPr>
              <a:t> ý </a:t>
            </a:r>
            <a:r>
              <a:rPr lang="en-US" altLang="en-US" sz="3600" b="1" dirty="0" err="1">
                <a:solidFill>
                  <a:srgbClr val="0000CC"/>
                </a:solidFill>
                <a:latin typeface="Times New Roman" panose="02020603050405020304" pitchFamily="18" charset="0"/>
                <a:cs typeface="Times New Roman" panose="02020603050405020304" pitchFamily="18" charset="0"/>
              </a:rPr>
              <a:t>với</a:t>
            </a:r>
            <a:r>
              <a:rPr lang="en-US" altLang="en-US" sz="3600" b="1" dirty="0">
                <a:solidFill>
                  <a:srgbClr val="0000CC"/>
                </a:solidFill>
                <a:latin typeface="Times New Roman" panose="02020603050405020304" pitchFamily="18" charset="0"/>
                <a:cs typeface="Times New Roman" panose="02020603050405020304" pitchFamily="18" charset="0"/>
              </a:rPr>
              <a:t> ý </a:t>
            </a:r>
            <a:r>
              <a:rPr lang="en-US" altLang="en-US" sz="3600" b="1" dirty="0" err="1">
                <a:solidFill>
                  <a:srgbClr val="0000CC"/>
                </a:solidFill>
                <a:latin typeface="Times New Roman" panose="02020603050405020304" pitchFamily="18" charset="0"/>
                <a:cs typeface="Times New Roman" panose="02020603050405020304" pitchFamily="18" charset="0"/>
              </a:rPr>
              <a:t>kiến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của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bạn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Vy</a:t>
            </a:r>
            <a:endParaRPr lang="en-US" altLang="en-US" sz="3600" b="1" dirty="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Vì</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Những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nước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đang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phát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triển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tuy</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có</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thể</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nghèo</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nàn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lạc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hậu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nhưng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đã</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có</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những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giá</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trị</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văn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hóa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mang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bản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sắc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dân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tộc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mang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tính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truyền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thống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cần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học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tập</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097"/>
                                        </p:tgtEl>
                                        <p:attrNameLst>
                                          <p:attrName>style.visibility</p:attrName>
                                        </p:attrNameLst>
                                      </p:cBhvr>
                                      <p:to>
                                        <p:strVal val="visible"/>
                                      </p:to>
                                    </p:set>
                                    <p:anim calcmode="lin" valueType="num">
                                      <p:cBhvr>
                                        <p:cTn id="7" dur="1000" fill="hold"/>
                                        <p:tgtEl>
                                          <p:spTgt spid="3097"/>
                                        </p:tgtEl>
                                        <p:attrNameLst>
                                          <p:attrName>ppt_w</p:attrName>
                                        </p:attrNameLst>
                                      </p:cBhvr>
                                      <p:tavLst>
                                        <p:tav tm="0">
                                          <p:val>
                                            <p:fltVal val="0"/>
                                          </p:val>
                                        </p:tav>
                                        <p:tav tm="100000">
                                          <p:val>
                                            <p:strVal val="#ppt_w"/>
                                          </p:val>
                                        </p:tav>
                                      </p:tavLst>
                                    </p:anim>
                                    <p:anim calcmode="lin" valueType="num">
                                      <p:cBhvr>
                                        <p:cTn id="8" dur="1000" fill="hold"/>
                                        <p:tgtEl>
                                          <p:spTgt spid="3097"/>
                                        </p:tgtEl>
                                        <p:attrNameLst>
                                          <p:attrName>ppt_h</p:attrName>
                                        </p:attrNameLst>
                                      </p:cBhvr>
                                      <p:tavLst>
                                        <p:tav tm="0">
                                          <p:val>
                                            <p:fltVal val="0"/>
                                          </p:val>
                                        </p:tav>
                                        <p:tav tm="100000">
                                          <p:val>
                                            <p:strVal val="#ppt_h"/>
                                          </p:val>
                                        </p:tav>
                                      </p:tavLst>
                                    </p:anim>
                                    <p:anim calcmode="lin" valueType="num">
                                      <p:cBhvr>
                                        <p:cTn id="9"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97"/>
                                        </p:tgtEl>
                                        <p:attrNameLst>
                                          <p:attrName>ppt_y</p:attrName>
                                        </p:attrNameLst>
                                      </p:cBhvr>
                                      <p:tavLst>
                                        <p:tav tm="0" fmla="#ppt_y+(sin(-2*pi*(1-$))*-#ppt_x+cos(-2*pi*(1-$))*(1-#ppt_y))*(1-$)">
                                          <p:val>
                                            <p:fltVal val="0"/>
                                          </p:val>
                                        </p:tav>
                                        <p:tav tm="100000">
                                          <p:val>
                                            <p:fltVal val="1"/>
                                          </p:val>
                                        </p:tav>
                                      </p:tavLst>
                                    </p:anim>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1250"/>
                                        <p:tgtEl>
                                          <p:spTgt spid="6"/>
                                        </p:tgtEl>
                                      </p:cBhvr>
                                    </p:animEffect>
                                  </p:childTnLst>
                                </p:cTn>
                              </p:par>
                              <p:par>
                                <p:cTn id="14" presetID="2" presetClass="entr" presetSubtype="8"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additive="base">
                                        <p:cTn id="16" dur="500" fill="hold"/>
                                        <p:tgtEl>
                                          <p:spTgt spid="3076"/>
                                        </p:tgtEl>
                                        <p:attrNameLst>
                                          <p:attrName>ppt_x</p:attrName>
                                        </p:attrNameLst>
                                      </p:cBhvr>
                                      <p:tavLst>
                                        <p:tav tm="0">
                                          <p:val>
                                            <p:strVal val="0-#ppt_w/2"/>
                                          </p:val>
                                        </p:tav>
                                        <p:tav tm="100000">
                                          <p:val>
                                            <p:strVal val="#ppt_x"/>
                                          </p:val>
                                        </p:tav>
                                      </p:tavLst>
                                    </p:anim>
                                    <p:anim calcmode="lin" valueType="num">
                                      <p:cBhvr additive="base">
                                        <p:cTn id="17" dur="500" fill="hold"/>
                                        <p:tgtEl>
                                          <p:spTgt spid="3076"/>
                                        </p:tgtEl>
                                        <p:attrNameLst>
                                          <p:attrName>ppt_y</p:attrName>
                                        </p:attrNameLst>
                                      </p:cBhvr>
                                      <p:tavLst>
                                        <p:tav tm="0">
                                          <p:val>
                                            <p:strVal val="#ppt_y"/>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1250"/>
                            </p:stCondLst>
                            <p:childTnLst>
                              <p:par>
                                <p:cTn id="22" presetID="53" presetClass="entr" presetSubtype="16" fill="hold" nodeType="afterEffect">
                                  <p:stCondLst>
                                    <p:cond delay="0"/>
                                  </p:stCondLst>
                                  <p:childTnLst>
                                    <p:set>
                                      <p:cBhvr>
                                        <p:cTn id="23" dur="1" fill="hold">
                                          <p:stCondLst>
                                            <p:cond delay="0"/>
                                          </p:stCondLst>
                                        </p:cTn>
                                        <p:tgtEl>
                                          <p:spTgt spid="3093"/>
                                        </p:tgtEl>
                                        <p:attrNameLst>
                                          <p:attrName>style.visibility</p:attrName>
                                        </p:attrNameLst>
                                      </p:cBhvr>
                                      <p:to>
                                        <p:strVal val="visible"/>
                                      </p:to>
                                    </p:set>
                                    <p:anim calcmode="lin" valueType="num">
                                      <p:cBhvr>
                                        <p:cTn id="24" dur="500" fill="hold"/>
                                        <p:tgtEl>
                                          <p:spTgt spid="3093"/>
                                        </p:tgtEl>
                                        <p:attrNameLst>
                                          <p:attrName>ppt_w</p:attrName>
                                        </p:attrNameLst>
                                      </p:cBhvr>
                                      <p:tavLst>
                                        <p:tav tm="0">
                                          <p:val>
                                            <p:fltVal val="0"/>
                                          </p:val>
                                        </p:tav>
                                        <p:tav tm="100000">
                                          <p:val>
                                            <p:strVal val="#ppt_w"/>
                                          </p:val>
                                        </p:tav>
                                      </p:tavLst>
                                    </p:anim>
                                    <p:anim calcmode="lin" valueType="num">
                                      <p:cBhvr>
                                        <p:cTn id="25" dur="500" fill="hold"/>
                                        <p:tgtEl>
                                          <p:spTgt spid="3093"/>
                                        </p:tgtEl>
                                        <p:attrNameLst>
                                          <p:attrName>ppt_h</p:attrName>
                                        </p:attrNameLst>
                                      </p:cBhvr>
                                      <p:tavLst>
                                        <p:tav tm="0">
                                          <p:val>
                                            <p:fltVal val="0"/>
                                          </p:val>
                                        </p:tav>
                                        <p:tav tm="100000">
                                          <p:val>
                                            <p:strVal val="#ppt_h"/>
                                          </p:val>
                                        </p:tav>
                                      </p:tavLst>
                                    </p:anim>
                                    <p:animEffect transition="in" filter="fade">
                                      <p:cBhvr>
                                        <p:cTn id="26" dur="500"/>
                                        <p:tgtEl>
                                          <p:spTgt spid="3093"/>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edg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nodeType="clickEffect">
                                  <p:stCondLst>
                                    <p:cond delay="0"/>
                                  </p:stCondLst>
                                  <p:childTnLst>
                                    <p:animEffect transition="out" filter="barn(inVertical)">
                                      <p:cBhvr>
                                        <p:cTn id="35" dur="500"/>
                                        <p:tgtEl>
                                          <p:spTgt spid="8">
                                            <p:txEl>
                                              <p:pRg st="0" end="0"/>
                                            </p:txEl>
                                          </p:spTgt>
                                        </p:tgtEl>
                                      </p:cBhvr>
                                    </p:animEffect>
                                    <p:set>
                                      <p:cBhvr>
                                        <p:cTn id="36" dur="1" fill="hold">
                                          <p:stCondLst>
                                            <p:cond delay="499"/>
                                          </p:stCondLst>
                                        </p:cTn>
                                        <p:tgtEl>
                                          <p:spTgt spid="8">
                                            <p:txEl>
                                              <p:pRg st="0" end="0"/>
                                            </p:txEl>
                                          </p:spTgt>
                                        </p:tgtEl>
                                        <p:attrNameLst>
                                          <p:attrName>style.visibility</p:attrName>
                                        </p:attrNameLst>
                                      </p:cBhvr>
                                      <p:to>
                                        <p:strVal val="hidden"/>
                                      </p:to>
                                    </p:set>
                                  </p:childTnLst>
                                </p:cTn>
                              </p:par>
                              <p:par>
                                <p:cTn id="37" presetID="2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edg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3"/>
          <p:cNvSpPr/>
          <p:nvPr/>
        </p:nvSpPr>
        <p:spPr>
          <a:xfrm>
            <a:off x="517194" y="6236028"/>
            <a:ext cx="4327397" cy="4447832"/>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38" name="Google Shape;538;p53"/>
          <p:cNvSpPr/>
          <p:nvPr/>
        </p:nvSpPr>
        <p:spPr>
          <a:xfrm rot="2774493">
            <a:off x="2812926" y="6730669"/>
            <a:ext cx="1964516" cy="1772183"/>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chemeClr val="lt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41" name="Google Shape;541;p53"/>
          <p:cNvSpPr/>
          <p:nvPr/>
        </p:nvSpPr>
        <p:spPr>
          <a:xfrm>
            <a:off x="9820768" y="3400643"/>
            <a:ext cx="4327397" cy="4447832"/>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42" name="Google Shape;542;p53"/>
          <p:cNvSpPr/>
          <p:nvPr/>
        </p:nvSpPr>
        <p:spPr>
          <a:xfrm>
            <a:off x="9804903" y="8545611"/>
            <a:ext cx="3561885" cy="175178"/>
          </a:xfrm>
          <a:custGeom>
            <a:avLst/>
            <a:gdLst/>
            <a:ahLst/>
            <a:cxnLst/>
            <a:rect l="l" t="t" r="r" b="b"/>
            <a:pathLst>
              <a:path w="15941" h="784" extrusionOk="0">
                <a:moveTo>
                  <a:pt x="7970" y="1"/>
                </a:moveTo>
                <a:cubicBezTo>
                  <a:pt x="3568" y="1"/>
                  <a:pt x="0" y="184"/>
                  <a:pt x="0" y="397"/>
                </a:cubicBezTo>
                <a:cubicBezTo>
                  <a:pt x="0" y="611"/>
                  <a:pt x="3568" y="783"/>
                  <a:pt x="7970" y="783"/>
                </a:cubicBezTo>
                <a:cubicBezTo>
                  <a:pt x="12372" y="783"/>
                  <a:pt x="15940" y="611"/>
                  <a:pt x="15940" y="397"/>
                </a:cubicBezTo>
                <a:cubicBezTo>
                  <a:pt x="15940" y="184"/>
                  <a:pt x="12372" y="1"/>
                  <a:pt x="7970" y="1"/>
                </a:cubicBezTo>
                <a:close/>
              </a:path>
            </a:pathLst>
          </a:custGeom>
          <a:solidFill>
            <a:srgbClr val="F6C4C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43" name="Google Shape;543;p53"/>
          <p:cNvSpPr/>
          <p:nvPr/>
        </p:nvSpPr>
        <p:spPr>
          <a:xfrm>
            <a:off x="11933187" y="5292075"/>
            <a:ext cx="929295" cy="776013"/>
          </a:xfrm>
          <a:custGeom>
            <a:avLst/>
            <a:gdLst/>
            <a:ahLst/>
            <a:cxnLst/>
            <a:rect l="l" t="t" r="r" b="b"/>
            <a:pathLst>
              <a:path w="4159" h="3473" extrusionOk="0">
                <a:moveTo>
                  <a:pt x="2807" y="0"/>
                </a:moveTo>
                <a:cubicBezTo>
                  <a:pt x="2577" y="0"/>
                  <a:pt x="2349" y="78"/>
                  <a:pt x="2166" y="238"/>
                </a:cubicBezTo>
                <a:cubicBezTo>
                  <a:pt x="1749" y="594"/>
                  <a:pt x="1800" y="1132"/>
                  <a:pt x="1800" y="1132"/>
                </a:cubicBezTo>
                <a:cubicBezTo>
                  <a:pt x="1800" y="1132"/>
                  <a:pt x="1502" y="857"/>
                  <a:pt x="1078" y="857"/>
                </a:cubicBezTo>
                <a:cubicBezTo>
                  <a:pt x="1013" y="857"/>
                  <a:pt x="945" y="864"/>
                  <a:pt x="874" y="879"/>
                </a:cubicBezTo>
                <a:cubicBezTo>
                  <a:pt x="336" y="990"/>
                  <a:pt x="0" y="1519"/>
                  <a:pt x="102" y="2058"/>
                </a:cubicBezTo>
                <a:cubicBezTo>
                  <a:pt x="243" y="2788"/>
                  <a:pt x="1023" y="3472"/>
                  <a:pt x="2304" y="3472"/>
                </a:cubicBezTo>
                <a:cubicBezTo>
                  <a:pt x="2504" y="3472"/>
                  <a:pt x="2715" y="3456"/>
                  <a:pt x="2938" y="3420"/>
                </a:cubicBezTo>
                <a:cubicBezTo>
                  <a:pt x="4158" y="2261"/>
                  <a:pt x="4138" y="980"/>
                  <a:pt x="3569" y="339"/>
                </a:cubicBezTo>
                <a:cubicBezTo>
                  <a:pt x="3368" y="116"/>
                  <a:pt x="3086" y="0"/>
                  <a:pt x="2807" y="0"/>
                </a:cubicBezTo>
                <a:close/>
              </a:path>
            </a:pathLst>
          </a:custGeom>
          <a:solidFill>
            <a:srgbClr val="F6C4C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44" name="Google Shape;544;p53"/>
          <p:cNvSpPr/>
          <p:nvPr/>
        </p:nvSpPr>
        <p:spPr>
          <a:xfrm>
            <a:off x="11924027" y="5283584"/>
            <a:ext cx="970185" cy="793219"/>
          </a:xfrm>
          <a:custGeom>
            <a:avLst/>
            <a:gdLst/>
            <a:ahLst/>
            <a:cxnLst/>
            <a:rect l="l" t="t" r="r" b="b"/>
            <a:pathLst>
              <a:path w="4342" h="3550" extrusionOk="0">
                <a:moveTo>
                  <a:pt x="2857" y="72"/>
                </a:moveTo>
                <a:cubicBezTo>
                  <a:pt x="3124" y="72"/>
                  <a:pt x="3391" y="182"/>
                  <a:pt x="3579" y="398"/>
                </a:cubicBezTo>
                <a:cubicBezTo>
                  <a:pt x="4342" y="1252"/>
                  <a:pt x="3833" y="2594"/>
                  <a:pt x="2959" y="3427"/>
                </a:cubicBezTo>
                <a:cubicBezTo>
                  <a:pt x="2775" y="3456"/>
                  <a:pt x="2586" y="3470"/>
                  <a:pt x="2398" y="3470"/>
                </a:cubicBezTo>
                <a:cubicBezTo>
                  <a:pt x="1372" y="3470"/>
                  <a:pt x="363" y="3039"/>
                  <a:pt x="174" y="2085"/>
                </a:cubicBezTo>
                <a:cubicBezTo>
                  <a:pt x="72" y="1567"/>
                  <a:pt x="407" y="1059"/>
                  <a:pt x="926" y="947"/>
                </a:cubicBezTo>
                <a:cubicBezTo>
                  <a:pt x="987" y="937"/>
                  <a:pt x="1058" y="926"/>
                  <a:pt x="1119" y="926"/>
                </a:cubicBezTo>
                <a:cubicBezTo>
                  <a:pt x="1525" y="926"/>
                  <a:pt x="1810" y="1191"/>
                  <a:pt x="1821" y="1191"/>
                </a:cubicBezTo>
                <a:cubicBezTo>
                  <a:pt x="1827" y="1198"/>
                  <a:pt x="1835" y="1205"/>
                  <a:pt x="1846" y="1205"/>
                </a:cubicBezTo>
                <a:cubicBezTo>
                  <a:pt x="1850" y="1205"/>
                  <a:pt x="1855" y="1204"/>
                  <a:pt x="1861" y="1201"/>
                </a:cubicBezTo>
                <a:cubicBezTo>
                  <a:pt x="1871" y="1191"/>
                  <a:pt x="1882" y="1181"/>
                  <a:pt x="1882" y="1170"/>
                </a:cubicBezTo>
                <a:cubicBezTo>
                  <a:pt x="1882" y="1161"/>
                  <a:pt x="1830" y="642"/>
                  <a:pt x="2227" y="307"/>
                </a:cubicBezTo>
                <a:cubicBezTo>
                  <a:pt x="2408" y="149"/>
                  <a:pt x="2633" y="72"/>
                  <a:pt x="2857" y="72"/>
                </a:cubicBezTo>
                <a:close/>
                <a:moveTo>
                  <a:pt x="2842" y="1"/>
                </a:moveTo>
                <a:cubicBezTo>
                  <a:pt x="2605" y="1"/>
                  <a:pt x="2368" y="81"/>
                  <a:pt x="2176" y="246"/>
                </a:cubicBezTo>
                <a:cubicBezTo>
                  <a:pt x="1851" y="540"/>
                  <a:pt x="1810" y="926"/>
                  <a:pt x="1800" y="1089"/>
                </a:cubicBezTo>
                <a:cubicBezTo>
                  <a:pt x="1689" y="1013"/>
                  <a:pt x="1435" y="857"/>
                  <a:pt x="1104" y="857"/>
                </a:cubicBezTo>
                <a:cubicBezTo>
                  <a:pt x="1041" y="857"/>
                  <a:pt x="974" y="863"/>
                  <a:pt x="906" y="876"/>
                </a:cubicBezTo>
                <a:cubicBezTo>
                  <a:pt x="357" y="998"/>
                  <a:pt x="0" y="1547"/>
                  <a:pt x="102" y="2106"/>
                </a:cubicBezTo>
                <a:cubicBezTo>
                  <a:pt x="194" y="2553"/>
                  <a:pt x="509" y="2960"/>
                  <a:pt x="987" y="3224"/>
                </a:cubicBezTo>
                <a:cubicBezTo>
                  <a:pt x="1272" y="3387"/>
                  <a:pt x="1708" y="3549"/>
                  <a:pt x="2339" y="3549"/>
                </a:cubicBezTo>
                <a:cubicBezTo>
                  <a:pt x="2532" y="3549"/>
                  <a:pt x="2745" y="3529"/>
                  <a:pt x="2979" y="3488"/>
                </a:cubicBezTo>
                <a:cubicBezTo>
                  <a:pt x="2989" y="3488"/>
                  <a:pt x="3000" y="3488"/>
                  <a:pt x="3000" y="3478"/>
                </a:cubicBezTo>
                <a:cubicBezTo>
                  <a:pt x="3711" y="2808"/>
                  <a:pt x="3935" y="2157"/>
                  <a:pt x="3996" y="1730"/>
                </a:cubicBezTo>
                <a:cubicBezTo>
                  <a:pt x="4077" y="1201"/>
                  <a:pt x="3945" y="693"/>
                  <a:pt x="3640" y="357"/>
                </a:cubicBezTo>
                <a:cubicBezTo>
                  <a:pt x="3427" y="122"/>
                  <a:pt x="3134" y="1"/>
                  <a:pt x="2842"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45" name="Google Shape;545;p53"/>
          <p:cNvSpPr/>
          <p:nvPr/>
        </p:nvSpPr>
        <p:spPr>
          <a:xfrm>
            <a:off x="11317605" y="5738067"/>
            <a:ext cx="792995" cy="876563"/>
          </a:xfrm>
          <a:custGeom>
            <a:avLst/>
            <a:gdLst/>
            <a:ahLst/>
            <a:cxnLst/>
            <a:rect l="l" t="t" r="r" b="b"/>
            <a:pathLst>
              <a:path w="3549" h="3923" extrusionOk="0">
                <a:moveTo>
                  <a:pt x="1702" y="0"/>
                </a:moveTo>
                <a:cubicBezTo>
                  <a:pt x="1179" y="0"/>
                  <a:pt x="722" y="420"/>
                  <a:pt x="702" y="956"/>
                </a:cubicBezTo>
                <a:cubicBezTo>
                  <a:pt x="681" y="1495"/>
                  <a:pt x="1108" y="1831"/>
                  <a:pt x="1108" y="1831"/>
                </a:cubicBezTo>
                <a:cubicBezTo>
                  <a:pt x="1108" y="1831"/>
                  <a:pt x="570" y="1861"/>
                  <a:pt x="285" y="2328"/>
                </a:cubicBezTo>
                <a:cubicBezTo>
                  <a:pt x="1" y="2796"/>
                  <a:pt x="153" y="3406"/>
                  <a:pt x="611" y="3701"/>
                </a:cubicBezTo>
                <a:cubicBezTo>
                  <a:pt x="835" y="3843"/>
                  <a:pt x="1113" y="3923"/>
                  <a:pt x="1418" y="3923"/>
                </a:cubicBezTo>
                <a:cubicBezTo>
                  <a:pt x="2095" y="3923"/>
                  <a:pt x="2903" y="3533"/>
                  <a:pt x="3548" y="2572"/>
                </a:cubicBezTo>
                <a:cubicBezTo>
                  <a:pt x="3548" y="895"/>
                  <a:pt x="2592" y="21"/>
                  <a:pt x="1739" y="1"/>
                </a:cubicBezTo>
                <a:cubicBezTo>
                  <a:pt x="1726" y="0"/>
                  <a:pt x="1714" y="0"/>
                  <a:pt x="1702" y="0"/>
                </a:cubicBezTo>
                <a:close/>
              </a:path>
            </a:pathLst>
          </a:custGeom>
          <a:solidFill>
            <a:srgbClr val="FFDA9F"/>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46" name="Google Shape;546;p53"/>
          <p:cNvSpPr/>
          <p:nvPr/>
        </p:nvSpPr>
        <p:spPr>
          <a:xfrm>
            <a:off x="11308444" y="5731140"/>
            <a:ext cx="808860" cy="890638"/>
          </a:xfrm>
          <a:custGeom>
            <a:avLst/>
            <a:gdLst/>
            <a:ahLst/>
            <a:cxnLst/>
            <a:rect l="l" t="t" r="r" b="b"/>
            <a:pathLst>
              <a:path w="3620" h="3986" extrusionOk="0">
                <a:moveTo>
                  <a:pt x="1780" y="62"/>
                </a:moveTo>
                <a:cubicBezTo>
                  <a:pt x="2929" y="93"/>
                  <a:pt x="3548" y="1394"/>
                  <a:pt x="3559" y="2594"/>
                </a:cubicBezTo>
                <a:cubicBezTo>
                  <a:pt x="3051" y="3336"/>
                  <a:pt x="2233" y="3926"/>
                  <a:pt x="1450" y="3926"/>
                </a:cubicBezTo>
                <a:cubicBezTo>
                  <a:pt x="1182" y="3926"/>
                  <a:pt x="918" y="3857"/>
                  <a:pt x="672" y="3701"/>
                </a:cubicBezTo>
                <a:cubicBezTo>
                  <a:pt x="225" y="3417"/>
                  <a:pt x="82" y="2827"/>
                  <a:pt x="356" y="2380"/>
                </a:cubicBezTo>
                <a:cubicBezTo>
                  <a:pt x="621" y="1933"/>
                  <a:pt x="1140" y="1892"/>
                  <a:pt x="1149" y="1892"/>
                </a:cubicBezTo>
                <a:lnTo>
                  <a:pt x="1241" y="1892"/>
                </a:lnTo>
                <a:lnTo>
                  <a:pt x="1170" y="1831"/>
                </a:lnTo>
                <a:cubicBezTo>
                  <a:pt x="1160" y="1831"/>
                  <a:pt x="753" y="1506"/>
                  <a:pt x="774" y="987"/>
                </a:cubicBezTo>
                <a:cubicBezTo>
                  <a:pt x="804" y="469"/>
                  <a:pt x="1231" y="62"/>
                  <a:pt x="1749" y="62"/>
                </a:cubicBezTo>
                <a:close/>
                <a:moveTo>
                  <a:pt x="1742" y="0"/>
                </a:moveTo>
                <a:cubicBezTo>
                  <a:pt x="1190" y="0"/>
                  <a:pt x="732" y="440"/>
                  <a:pt x="713" y="987"/>
                </a:cubicBezTo>
                <a:cubicBezTo>
                  <a:pt x="692" y="1424"/>
                  <a:pt x="946" y="1719"/>
                  <a:pt x="1068" y="1831"/>
                </a:cubicBezTo>
                <a:cubicBezTo>
                  <a:pt x="905" y="1862"/>
                  <a:pt x="519" y="1973"/>
                  <a:pt x="295" y="2339"/>
                </a:cubicBezTo>
                <a:cubicBezTo>
                  <a:pt x="1" y="2817"/>
                  <a:pt x="153" y="3457"/>
                  <a:pt x="631" y="3762"/>
                </a:cubicBezTo>
                <a:cubicBezTo>
                  <a:pt x="875" y="3915"/>
                  <a:pt x="1160" y="3986"/>
                  <a:pt x="1465" y="3986"/>
                </a:cubicBezTo>
                <a:cubicBezTo>
                  <a:pt x="1648" y="3986"/>
                  <a:pt x="1851" y="3956"/>
                  <a:pt x="2054" y="3895"/>
                </a:cubicBezTo>
                <a:cubicBezTo>
                  <a:pt x="2461" y="3762"/>
                  <a:pt x="3071" y="3437"/>
                  <a:pt x="3620" y="2624"/>
                </a:cubicBezTo>
                <a:lnTo>
                  <a:pt x="3620" y="2614"/>
                </a:lnTo>
                <a:lnTo>
                  <a:pt x="3620" y="2603"/>
                </a:lnTo>
                <a:cubicBezTo>
                  <a:pt x="3620" y="1618"/>
                  <a:pt x="3304" y="1008"/>
                  <a:pt x="3030" y="672"/>
                </a:cubicBezTo>
                <a:cubicBezTo>
                  <a:pt x="2694" y="256"/>
                  <a:pt x="2237" y="12"/>
                  <a:pt x="1780" y="1"/>
                </a:cubicBezTo>
                <a:cubicBezTo>
                  <a:pt x="1767" y="1"/>
                  <a:pt x="1755" y="0"/>
                  <a:pt x="1742"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47" name="Google Shape;547;p53"/>
          <p:cNvSpPr/>
          <p:nvPr/>
        </p:nvSpPr>
        <p:spPr>
          <a:xfrm>
            <a:off x="11308444" y="5729129"/>
            <a:ext cx="808860" cy="892650"/>
          </a:xfrm>
          <a:custGeom>
            <a:avLst/>
            <a:gdLst/>
            <a:ahLst/>
            <a:cxnLst/>
            <a:rect l="l" t="t" r="r" b="b"/>
            <a:pathLst>
              <a:path w="3620" h="3995" extrusionOk="0">
                <a:moveTo>
                  <a:pt x="1780" y="71"/>
                </a:moveTo>
                <a:cubicBezTo>
                  <a:pt x="2929" y="102"/>
                  <a:pt x="3548" y="1403"/>
                  <a:pt x="3548" y="2603"/>
                </a:cubicBezTo>
                <a:cubicBezTo>
                  <a:pt x="3048" y="3345"/>
                  <a:pt x="2232" y="3935"/>
                  <a:pt x="1450" y="3935"/>
                </a:cubicBezTo>
                <a:cubicBezTo>
                  <a:pt x="1182" y="3935"/>
                  <a:pt x="918" y="3866"/>
                  <a:pt x="672" y="3710"/>
                </a:cubicBezTo>
                <a:cubicBezTo>
                  <a:pt x="225" y="3426"/>
                  <a:pt x="82" y="2836"/>
                  <a:pt x="356" y="2389"/>
                </a:cubicBezTo>
                <a:cubicBezTo>
                  <a:pt x="631" y="1942"/>
                  <a:pt x="1140" y="1901"/>
                  <a:pt x="1149" y="1901"/>
                </a:cubicBezTo>
                <a:cubicBezTo>
                  <a:pt x="1160" y="1901"/>
                  <a:pt x="1180" y="1891"/>
                  <a:pt x="1180" y="1881"/>
                </a:cubicBezTo>
                <a:cubicBezTo>
                  <a:pt x="1180" y="1860"/>
                  <a:pt x="1180" y="1850"/>
                  <a:pt x="1170" y="1840"/>
                </a:cubicBezTo>
                <a:cubicBezTo>
                  <a:pt x="1160" y="1840"/>
                  <a:pt x="753" y="1515"/>
                  <a:pt x="783" y="996"/>
                </a:cubicBezTo>
                <a:cubicBezTo>
                  <a:pt x="804" y="478"/>
                  <a:pt x="1231" y="71"/>
                  <a:pt x="1749" y="71"/>
                </a:cubicBezTo>
                <a:close/>
                <a:moveTo>
                  <a:pt x="1749" y="0"/>
                </a:moveTo>
                <a:cubicBezTo>
                  <a:pt x="1201" y="0"/>
                  <a:pt x="733" y="437"/>
                  <a:pt x="713" y="996"/>
                </a:cubicBezTo>
                <a:cubicBezTo>
                  <a:pt x="692" y="1433"/>
                  <a:pt x="946" y="1728"/>
                  <a:pt x="1068" y="1840"/>
                </a:cubicBezTo>
                <a:cubicBezTo>
                  <a:pt x="905" y="1871"/>
                  <a:pt x="519" y="1982"/>
                  <a:pt x="295" y="2348"/>
                </a:cubicBezTo>
                <a:cubicBezTo>
                  <a:pt x="1" y="2826"/>
                  <a:pt x="153" y="3466"/>
                  <a:pt x="631" y="3771"/>
                </a:cubicBezTo>
                <a:cubicBezTo>
                  <a:pt x="875" y="3924"/>
                  <a:pt x="1160" y="3995"/>
                  <a:pt x="1465" y="3995"/>
                </a:cubicBezTo>
                <a:cubicBezTo>
                  <a:pt x="1648" y="3995"/>
                  <a:pt x="1851" y="3965"/>
                  <a:pt x="2054" y="3904"/>
                </a:cubicBezTo>
                <a:cubicBezTo>
                  <a:pt x="2461" y="3771"/>
                  <a:pt x="3071" y="3446"/>
                  <a:pt x="3620" y="2633"/>
                </a:cubicBezTo>
                <a:lnTo>
                  <a:pt x="3620" y="2612"/>
                </a:lnTo>
                <a:cubicBezTo>
                  <a:pt x="3620" y="1627"/>
                  <a:pt x="3304" y="1017"/>
                  <a:pt x="3030" y="681"/>
                </a:cubicBezTo>
                <a:cubicBezTo>
                  <a:pt x="2694" y="265"/>
                  <a:pt x="2237" y="21"/>
                  <a:pt x="1780"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48" name="Google Shape;548;p53"/>
          <p:cNvSpPr/>
          <p:nvPr/>
        </p:nvSpPr>
        <p:spPr>
          <a:xfrm>
            <a:off x="10374904" y="6785114"/>
            <a:ext cx="792995" cy="876563"/>
          </a:xfrm>
          <a:custGeom>
            <a:avLst/>
            <a:gdLst/>
            <a:ahLst/>
            <a:cxnLst/>
            <a:rect l="l" t="t" r="r" b="b"/>
            <a:pathLst>
              <a:path w="3549" h="3923" extrusionOk="0">
                <a:moveTo>
                  <a:pt x="1721" y="1"/>
                </a:moveTo>
                <a:cubicBezTo>
                  <a:pt x="1189" y="1"/>
                  <a:pt x="722" y="424"/>
                  <a:pt x="702" y="957"/>
                </a:cubicBezTo>
                <a:cubicBezTo>
                  <a:pt x="682" y="1505"/>
                  <a:pt x="1109" y="1831"/>
                  <a:pt x="1109" y="1831"/>
                </a:cubicBezTo>
                <a:cubicBezTo>
                  <a:pt x="1109" y="1831"/>
                  <a:pt x="570" y="1871"/>
                  <a:pt x="285" y="2329"/>
                </a:cubicBezTo>
                <a:cubicBezTo>
                  <a:pt x="0" y="2797"/>
                  <a:pt x="153" y="3417"/>
                  <a:pt x="610" y="3701"/>
                </a:cubicBezTo>
                <a:cubicBezTo>
                  <a:pt x="838" y="3844"/>
                  <a:pt x="1118" y="3923"/>
                  <a:pt x="1423" y="3923"/>
                </a:cubicBezTo>
                <a:cubicBezTo>
                  <a:pt x="2100" y="3923"/>
                  <a:pt x="2904" y="3533"/>
                  <a:pt x="3549" y="2573"/>
                </a:cubicBezTo>
                <a:cubicBezTo>
                  <a:pt x="3549" y="896"/>
                  <a:pt x="2603" y="21"/>
                  <a:pt x="1739" y="1"/>
                </a:cubicBezTo>
                <a:cubicBezTo>
                  <a:pt x="1733" y="1"/>
                  <a:pt x="1727" y="1"/>
                  <a:pt x="1721" y="1"/>
                </a:cubicBezTo>
                <a:close/>
              </a:path>
            </a:pathLst>
          </a:custGeom>
          <a:solidFill>
            <a:srgbClr val="EF898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49" name="Google Shape;549;p53"/>
          <p:cNvSpPr/>
          <p:nvPr/>
        </p:nvSpPr>
        <p:spPr>
          <a:xfrm>
            <a:off x="10365743" y="6778411"/>
            <a:ext cx="811316" cy="890638"/>
          </a:xfrm>
          <a:custGeom>
            <a:avLst/>
            <a:gdLst/>
            <a:ahLst/>
            <a:cxnLst/>
            <a:rect l="l" t="t" r="r" b="b"/>
            <a:pathLst>
              <a:path w="3631" h="398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892"/>
                </a:cubicBezTo>
                <a:lnTo>
                  <a:pt x="1241" y="1892"/>
                </a:lnTo>
                <a:lnTo>
                  <a:pt x="1170" y="1831"/>
                </a:lnTo>
                <a:cubicBezTo>
                  <a:pt x="1170" y="1831"/>
                  <a:pt x="764" y="1505"/>
                  <a:pt x="784" y="987"/>
                </a:cubicBezTo>
                <a:cubicBezTo>
                  <a:pt x="804" y="478"/>
                  <a:pt x="123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86"/>
                  <a:pt x="1465" y="3986"/>
                </a:cubicBezTo>
                <a:cubicBezTo>
                  <a:pt x="1658" y="3986"/>
                  <a:pt x="1851" y="3955"/>
                  <a:pt x="2054" y="3894"/>
                </a:cubicBezTo>
                <a:cubicBezTo>
                  <a:pt x="2461" y="3772"/>
                  <a:pt x="3071" y="3447"/>
                  <a:pt x="3620" y="2624"/>
                </a:cubicBezTo>
                <a:lnTo>
                  <a:pt x="3630" y="2613"/>
                </a:lnTo>
                <a:lnTo>
                  <a:pt x="3630" y="2603"/>
                </a:lnTo>
                <a:cubicBezTo>
                  <a:pt x="3620" y="1617"/>
                  <a:pt x="3305" y="1017"/>
                  <a:pt x="3030" y="68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0" name="Google Shape;550;p53"/>
          <p:cNvSpPr/>
          <p:nvPr/>
        </p:nvSpPr>
        <p:spPr>
          <a:xfrm>
            <a:off x="10365743" y="6778411"/>
            <a:ext cx="811316" cy="892872"/>
          </a:xfrm>
          <a:custGeom>
            <a:avLst/>
            <a:gdLst/>
            <a:ahLst/>
            <a:cxnLst/>
            <a:rect l="l" t="t" r="r" b="b"/>
            <a:pathLst>
              <a:path w="3631" h="399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901"/>
                </a:cubicBezTo>
                <a:cubicBezTo>
                  <a:pt x="1170" y="1892"/>
                  <a:pt x="1180" y="1881"/>
                  <a:pt x="1180" y="1871"/>
                </a:cubicBezTo>
                <a:cubicBezTo>
                  <a:pt x="1191" y="1861"/>
                  <a:pt x="1180" y="1840"/>
                  <a:pt x="1170" y="1831"/>
                </a:cubicBezTo>
                <a:cubicBezTo>
                  <a:pt x="1170" y="1831"/>
                  <a:pt x="764" y="1505"/>
                  <a:pt x="784" y="987"/>
                </a:cubicBezTo>
                <a:cubicBezTo>
                  <a:pt x="804" y="478"/>
                  <a:pt x="124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96"/>
                  <a:pt x="1465" y="3996"/>
                </a:cubicBezTo>
                <a:cubicBezTo>
                  <a:pt x="1658" y="3996"/>
                  <a:pt x="1851" y="3955"/>
                  <a:pt x="2054" y="3894"/>
                </a:cubicBezTo>
                <a:cubicBezTo>
                  <a:pt x="2461" y="3772"/>
                  <a:pt x="3071" y="3447"/>
                  <a:pt x="3620" y="2624"/>
                </a:cubicBezTo>
                <a:cubicBezTo>
                  <a:pt x="3620" y="2624"/>
                  <a:pt x="3630" y="2613"/>
                  <a:pt x="3630" y="2603"/>
                </a:cubicBezTo>
                <a:cubicBezTo>
                  <a:pt x="3620" y="1617"/>
                  <a:pt x="3305" y="1017"/>
                  <a:pt x="3030" y="67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1" name="Google Shape;551;p53"/>
          <p:cNvSpPr/>
          <p:nvPr/>
        </p:nvSpPr>
        <p:spPr>
          <a:xfrm>
            <a:off x="9975167" y="7178149"/>
            <a:ext cx="792995" cy="876563"/>
          </a:xfrm>
          <a:custGeom>
            <a:avLst/>
            <a:gdLst/>
            <a:ahLst/>
            <a:cxnLst/>
            <a:rect l="l" t="t" r="r" b="b"/>
            <a:pathLst>
              <a:path w="3549" h="3923" extrusionOk="0">
                <a:moveTo>
                  <a:pt x="1719" y="1"/>
                </a:moveTo>
                <a:cubicBezTo>
                  <a:pt x="1188" y="1"/>
                  <a:pt x="722" y="414"/>
                  <a:pt x="702" y="957"/>
                </a:cubicBezTo>
                <a:cubicBezTo>
                  <a:pt x="682" y="1506"/>
                  <a:pt x="1109" y="1831"/>
                  <a:pt x="1109" y="1831"/>
                </a:cubicBezTo>
                <a:cubicBezTo>
                  <a:pt x="1109" y="1831"/>
                  <a:pt x="570" y="1872"/>
                  <a:pt x="285" y="2329"/>
                </a:cubicBezTo>
                <a:cubicBezTo>
                  <a:pt x="0" y="2796"/>
                  <a:pt x="153" y="3417"/>
                  <a:pt x="610" y="3701"/>
                </a:cubicBezTo>
                <a:cubicBezTo>
                  <a:pt x="838" y="3843"/>
                  <a:pt x="1117" y="3923"/>
                  <a:pt x="1423" y="3923"/>
                </a:cubicBezTo>
                <a:cubicBezTo>
                  <a:pt x="2100" y="3923"/>
                  <a:pt x="2904" y="3533"/>
                  <a:pt x="3549" y="2573"/>
                </a:cubicBezTo>
                <a:cubicBezTo>
                  <a:pt x="3549" y="896"/>
                  <a:pt x="2603" y="21"/>
                  <a:pt x="1739" y="1"/>
                </a:cubicBezTo>
                <a:cubicBezTo>
                  <a:pt x="1732" y="1"/>
                  <a:pt x="1726" y="1"/>
                  <a:pt x="1719" y="1"/>
                </a:cubicBezTo>
                <a:close/>
              </a:path>
            </a:pathLst>
          </a:custGeom>
          <a:solidFill>
            <a:srgbClr val="FFDA9F"/>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2" name="Google Shape;552;p53"/>
          <p:cNvSpPr/>
          <p:nvPr/>
        </p:nvSpPr>
        <p:spPr>
          <a:xfrm>
            <a:off x="9966007" y="7171445"/>
            <a:ext cx="811316" cy="890638"/>
          </a:xfrm>
          <a:custGeom>
            <a:avLst/>
            <a:gdLst/>
            <a:ahLst/>
            <a:cxnLst/>
            <a:rect l="l" t="t" r="r" b="b"/>
            <a:pathLst>
              <a:path w="3631" h="3986" extrusionOk="0">
                <a:moveTo>
                  <a:pt x="1760" y="61"/>
                </a:moveTo>
                <a:cubicBezTo>
                  <a:pt x="1769" y="61"/>
                  <a:pt x="1769" y="61"/>
                  <a:pt x="1780" y="72"/>
                </a:cubicBezTo>
                <a:cubicBezTo>
                  <a:pt x="2928" y="102"/>
                  <a:pt x="3549" y="1393"/>
                  <a:pt x="3559" y="2593"/>
                </a:cubicBezTo>
                <a:cubicBezTo>
                  <a:pt x="3052" y="3334"/>
                  <a:pt x="2235" y="3929"/>
                  <a:pt x="1453" y="3929"/>
                </a:cubicBezTo>
                <a:cubicBezTo>
                  <a:pt x="1184" y="3929"/>
                  <a:pt x="919" y="3859"/>
                  <a:pt x="672" y="3700"/>
                </a:cubicBezTo>
                <a:cubicBezTo>
                  <a:pt x="224" y="3416"/>
                  <a:pt x="82" y="2826"/>
                  <a:pt x="357" y="2379"/>
                </a:cubicBezTo>
                <a:cubicBezTo>
                  <a:pt x="631" y="1942"/>
                  <a:pt x="1150" y="1891"/>
                  <a:pt x="1150" y="1891"/>
                </a:cubicBezTo>
                <a:lnTo>
                  <a:pt x="1241" y="1891"/>
                </a:lnTo>
                <a:lnTo>
                  <a:pt x="1170" y="1830"/>
                </a:lnTo>
                <a:cubicBezTo>
                  <a:pt x="1170" y="1830"/>
                  <a:pt x="763" y="1505"/>
                  <a:pt x="784" y="987"/>
                </a:cubicBezTo>
                <a:cubicBezTo>
                  <a:pt x="804" y="478"/>
                  <a:pt x="1241" y="61"/>
                  <a:pt x="1760" y="61"/>
                </a:cubicBezTo>
                <a:close/>
                <a:moveTo>
                  <a:pt x="1760" y="0"/>
                </a:moveTo>
                <a:cubicBezTo>
                  <a:pt x="1200" y="0"/>
                  <a:pt x="733" y="438"/>
                  <a:pt x="712" y="987"/>
                </a:cubicBezTo>
                <a:cubicBezTo>
                  <a:pt x="692" y="1423"/>
                  <a:pt x="946" y="1719"/>
                  <a:pt x="1068" y="1841"/>
                </a:cubicBezTo>
                <a:cubicBezTo>
                  <a:pt x="906" y="1861"/>
                  <a:pt x="529" y="1972"/>
                  <a:pt x="296" y="2349"/>
                </a:cubicBezTo>
                <a:cubicBezTo>
                  <a:pt x="1" y="2826"/>
                  <a:pt x="154" y="3456"/>
                  <a:pt x="641" y="3761"/>
                </a:cubicBezTo>
                <a:cubicBezTo>
                  <a:pt x="875" y="3914"/>
                  <a:pt x="1160" y="3985"/>
                  <a:pt x="1464" y="3985"/>
                </a:cubicBezTo>
                <a:cubicBezTo>
                  <a:pt x="1658" y="3985"/>
                  <a:pt x="1851" y="3955"/>
                  <a:pt x="2054" y="3894"/>
                </a:cubicBezTo>
                <a:cubicBezTo>
                  <a:pt x="2461" y="3761"/>
                  <a:pt x="3071" y="3436"/>
                  <a:pt x="3620" y="2623"/>
                </a:cubicBezTo>
                <a:lnTo>
                  <a:pt x="3630" y="2613"/>
                </a:lnTo>
                <a:lnTo>
                  <a:pt x="3630" y="2603"/>
                </a:lnTo>
                <a:cubicBezTo>
                  <a:pt x="3620" y="1617"/>
                  <a:pt x="3305" y="1017"/>
                  <a:pt x="3030" y="671"/>
                </a:cubicBezTo>
                <a:cubicBezTo>
                  <a:pt x="2695" y="255"/>
                  <a:pt x="2248" y="11"/>
                  <a:pt x="1780"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3" name="Google Shape;553;p53"/>
          <p:cNvSpPr/>
          <p:nvPr/>
        </p:nvSpPr>
        <p:spPr>
          <a:xfrm>
            <a:off x="9966007" y="7171223"/>
            <a:ext cx="811316" cy="890863"/>
          </a:xfrm>
          <a:custGeom>
            <a:avLst/>
            <a:gdLst/>
            <a:ahLst/>
            <a:cxnLst/>
            <a:rect l="l" t="t" r="r" b="b"/>
            <a:pathLst>
              <a:path w="3631" h="3987" extrusionOk="0">
                <a:moveTo>
                  <a:pt x="1780" y="73"/>
                </a:moveTo>
                <a:cubicBezTo>
                  <a:pt x="2928" y="103"/>
                  <a:pt x="3549" y="1394"/>
                  <a:pt x="3559" y="2594"/>
                </a:cubicBezTo>
                <a:cubicBezTo>
                  <a:pt x="3052" y="3335"/>
                  <a:pt x="2235" y="3930"/>
                  <a:pt x="1453" y="3930"/>
                </a:cubicBezTo>
                <a:cubicBezTo>
                  <a:pt x="1184" y="3930"/>
                  <a:pt x="919" y="3860"/>
                  <a:pt x="672" y="3701"/>
                </a:cubicBezTo>
                <a:cubicBezTo>
                  <a:pt x="224" y="3417"/>
                  <a:pt x="82" y="2827"/>
                  <a:pt x="357" y="2380"/>
                </a:cubicBezTo>
                <a:cubicBezTo>
                  <a:pt x="631" y="1943"/>
                  <a:pt x="1150" y="1903"/>
                  <a:pt x="1150" y="1892"/>
                </a:cubicBezTo>
                <a:cubicBezTo>
                  <a:pt x="1170" y="1892"/>
                  <a:pt x="1180" y="1882"/>
                  <a:pt x="1180" y="1872"/>
                </a:cubicBezTo>
                <a:cubicBezTo>
                  <a:pt x="1190" y="1862"/>
                  <a:pt x="1180" y="1842"/>
                  <a:pt x="1170" y="1831"/>
                </a:cubicBezTo>
                <a:cubicBezTo>
                  <a:pt x="1170" y="1831"/>
                  <a:pt x="763" y="1506"/>
                  <a:pt x="784" y="988"/>
                </a:cubicBezTo>
                <a:cubicBezTo>
                  <a:pt x="804" y="479"/>
                  <a:pt x="1241" y="73"/>
                  <a:pt x="1760" y="73"/>
                </a:cubicBezTo>
                <a:close/>
                <a:moveTo>
                  <a:pt x="1743" y="0"/>
                </a:moveTo>
                <a:cubicBezTo>
                  <a:pt x="1199" y="0"/>
                  <a:pt x="732" y="440"/>
                  <a:pt x="712" y="988"/>
                </a:cubicBezTo>
                <a:cubicBezTo>
                  <a:pt x="692" y="1424"/>
                  <a:pt x="946" y="1720"/>
                  <a:pt x="1068" y="1842"/>
                </a:cubicBezTo>
                <a:cubicBezTo>
                  <a:pt x="906" y="1862"/>
                  <a:pt x="529" y="1973"/>
                  <a:pt x="296" y="2350"/>
                </a:cubicBezTo>
                <a:cubicBezTo>
                  <a:pt x="1" y="2827"/>
                  <a:pt x="154" y="3457"/>
                  <a:pt x="641" y="3762"/>
                </a:cubicBezTo>
                <a:cubicBezTo>
                  <a:pt x="875" y="3915"/>
                  <a:pt x="1160" y="3986"/>
                  <a:pt x="1464" y="3986"/>
                </a:cubicBezTo>
                <a:cubicBezTo>
                  <a:pt x="1658" y="3986"/>
                  <a:pt x="1851" y="3956"/>
                  <a:pt x="2054" y="3895"/>
                </a:cubicBezTo>
                <a:cubicBezTo>
                  <a:pt x="2461" y="3773"/>
                  <a:pt x="3071" y="3448"/>
                  <a:pt x="3620" y="2624"/>
                </a:cubicBezTo>
                <a:cubicBezTo>
                  <a:pt x="3620" y="2624"/>
                  <a:pt x="3630" y="2614"/>
                  <a:pt x="3630" y="2604"/>
                </a:cubicBezTo>
                <a:cubicBezTo>
                  <a:pt x="3620" y="1618"/>
                  <a:pt x="3305" y="1008"/>
                  <a:pt x="3030" y="672"/>
                </a:cubicBezTo>
                <a:cubicBezTo>
                  <a:pt x="2695" y="256"/>
                  <a:pt x="2248" y="12"/>
                  <a:pt x="1780" y="1"/>
                </a:cubicBezTo>
                <a:cubicBezTo>
                  <a:pt x="1768" y="1"/>
                  <a:pt x="1756" y="0"/>
                  <a:pt x="1743"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4" name="Google Shape;554;p53"/>
          <p:cNvSpPr/>
          <p:nvPr/>
        </p:nvSpPr>
        <p:spPr>
          <a:xfrm>
            <a:off x="11394917" y="5137901"/>
            <a:ext cx="781599" cy="632340"/>
          </a:xfrm>
          <a:custGeom>
            <a:avLst/>
            <a:gdLst/>
            <a:ahLst/>
            <a:cxnLst/>
            <a:rect l="l" t="t" r="r" b="b"/>
            <a:pathLst>
              <a:path w="3498" h="2830" extrusionOk="0">
                <a:moveTo>
                  <a:pt x="1087" y="0"/>
                </a:moveTo>
                <a:cubicBezTo>
                  <a:pt x="788" y="0"/>
                  <a:pt x="495" y="163"/>
                  <a:pt x="346" y="440"/>
                </a:cubicBezTo>
                <a:cubicBezTo>
                  <a:pt x="0" y="1060"/>
                  <a:pt x="224" y="2107"/>
                  <a:pt x="1423" y="2829"/>
                </a:cubicBezTo>
                <a:cubicBezTo>
                  <a:pt x="2816" y="2737"/>
                  <a:pt x="3497" y="1914"/>
                  <a:pt x="3477" y="1192"/>
                </a:cubicBezTo>
                <a:cubicBezTo>
                  <a:pt x="3467" y="751"/>
                  <a:pt x="3100" y="379"/>
                  <a:pt x="2650" y="379"/>
                </a:cubicBezTo>
                <a:cubicBezTo>
                  <a:pt x="2644" y="379"/>
                  <a:pt x="2639" y="379"/>
                  <a:pt x="2633" y="379"/>
                </a:cubicBezTo>
                <a:cubicBezTo>
                  <a:pt x="2176" y="389"/>
                  <a:pt x="1921" y="755"/>
                  <a:pt x="1921" y="755"/>
                </a:cubicBezTo>
                <a:cubicBezTo>
                  <a:pt x="1921" y="755"/>
                  <a:pt x="1871" y="308"/>
                  <a:pt x="1464" y="94"/>
                </a:cubicBezTo>
                <a:cubicBezTo>
                  <a:pt x="1345" y="30"/>
                  <a:pt x="1215" y="0"/>
                  <a:pt x="1087" y="0"/>
                </a:cubicBezTo>
                <a:close/>
              </a:path>
            </a:pathLst>
          </a:custGeom>
          <a:solidFill>
            <a:srgbClr val="8A93E2"/>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5" name="Google Shape;555;p53"/>
          <p:cNvSpPr/>
          <p:nvPr/>
        </p:nvSpPr>
        <p:spPr>
          <a:xfrm>
            <a:off x="11374359" y="5129635"/>
            <a:ext cx="808860" cy="647311"/>
          </a:xfrm>
          <a:custGeom>
            <a:avLst/>
            <a:gdLst/>
            <a:ahLst/>
            <a:cxnLst/>
            <a:rect l="l" t="t" r="r" b="b"/>
            <a:pathLst>
              <a:path w="3620" h="2897" extrusionOk="0">
                <a:moveTo>
                  <a:pt x="1170" y="70"/>
                </a:moveTo>
                <a:cubicBezTo>
                  <a:pt x="1302" y="70"/>
                  <a:pt x="1424" y="101"/>
                  <a:pt x="1546" y="162"/>
                </a:cubicBezTo>
                <a:cubicBezTo>
                  <a:pt x="1922" y="365"/>
                  <a:pt x="1983" y="792"/>
                  <a:pt x="1983" y="802"/>
                </a:cubicBezTo>
                <a:cubicBezTo>
                  <a:pt x="1983" y="813"/>
                  <a:pt x="1993" y="823"/>
                  <a:pt x="2003" y="823"/>
                </a:cubicBezTo>
                <a:cubicBezTo>
                  <a:pt x="2009" y="826"/>
                  <a:pt x="2015" y="827"/>
                  <a:pt x="2019" y="827"/>
                </a:cubicBezTo>
                <a:cubicBezTo>
                  <a:pt x="2030" y="827"/>
                  <a:pt x="2037" y="820"/>
                  <a:pt x="2044" y="813"/>
                </a:cubicBezTo>
                <a:cubicBezTo>
                  <a:pt x="2044" y="813"/>
                  <a:pt x="2298" y="457"/>
                  <a:pt x="2725" y="447"/>
                </a:cubicBezTo>
                <a:lnTo>
                  <a:pt x="2735" y="447"/>
                </a:lnTo>
                <a:cubicBezTo>
                  <a:pt x="3162" y="447"/>
                  <a:pt x="3518" y="802"/>
                  <a:pt x="3538" y="1240"/>
                </a:cubicBezTo>
                <a:cubicBezTo>
                  <a:pt x="3558" y="2185"/>
                  <a:pt x="2521" y="2765"/>
                  <a:pt x="1525" y="2826"/>
                </a:cubicBezTo>
                <a:cubicBezTo>
                  <a:pt x="662" y="2317"/>
                  <a:pt x="0" y="1321"/>
                  <a:pt x="468" y="487"/>
                </a:cubicBezTo>
                <a:cubicBezTo>
                  <a:pt x="610" y="223"/>
                  <a:pt x="895" y="70"/>
                  <a:pt x="1170" y="70"/>
                </a:cubicBezTo>
                <a:close/>
                <a:moveTo>
                  <a:pt x="1175" y="1"/>
                </a:moveTo>
                <a:cubicBezTo>
                  <a:pt x="865" y="1"/>
                  <a:pt x="562" y="167"/>
                  <a:pt x="407" y="457"/>
                </a:cubicBezTo>
                <a:cubicBezTo>
                  <a:pt x="214" y="792"/>
                  <a:pt x="204" y="1229"/>
                  <a:pt x="357" y="1646"/>
                </a:cubicBezTo>
                <a:cubicBezTo>
                  <a:pt x="488" y="1981"/>
                  <a:pt x="793" y="2469"/>
                  <a:pt x="1495" y="2896"/>
                </a:cubicBezTo>
                <a:lnTo>
                  <a:pt x="1515" y="2896"/>
                </a:lnTo>
                <a:cubicBezTo>
                  <a:pt x="2338" y="2846"/>
                  <a:pt x="2826" y="2551"/>
                  <a:pt x="3101" y="2307"/>
                </a:cubicBezTo>
                <a:cubicBezTo>
                  <a:pt x="3436" y="2012"/>
                  <a:pt x="3619" y="1615"/>
                  <a:pt x="3610" y="1229"/>
                </a:cubicBezTo>
                <a:cubicBezTo>
                  <a:pt x="3589" y="762"/>
                  <a:pt x="3203" y="375"/>
                  <a:pt x="2735" y="375"/>
                </a:cubicBezTo>
                <a:cubicBezTo>
                  <a:pt x="2735" y="375"/>
                  <a:pt x="2725" y="375"/>
                  <a:pt x="2725" y="386"/>
                </a:cubicBezTo>
                <a:cubicBezTo>
                  <a:pt x="2369" y="386"/>
                  <a:pt x="2135" y="599"/>
                  <a:pt x="2034" y="711"/>
                </a:cubicBezTo>
                <a:cubicBezTo>
                  <a:pt x="2003" y="569"/>
                  <a:pt x="1891" y="274"/>
                  <a:pt x="1576" y="101"/>
                </a:cubicBezTo>
                <a:cubicBezTo>
                  <a:pt x="1449" y="33"/>
                  <a:pt x="1311" y="1"/>
                  <a:pt x="1175"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6" name="Google Shape;556;p53"/>
          <p:cNvSpPr/>
          <p:nvPr/>
        </p:nvSpPr>
        <p:spPr>
          <a:xfrm>
            <a:off x="10045551" y="6673840"/>
            <a:ext cx="658929" cy="734006"/>
          </a:xfrm>
          <a:custGeom>
            <a:avLst/>
            <a:gdLst/>
            <a:ahLst/>
            <a:cxnLst/>
            <a:rect l="l" t="t" r="r" b="b"/>
            <a:pathLst>
              <a:path w="2949" h="3285" extrusionOk="0">
                <a:moveTo>
                  <a:pt x="1343" y="1"/>
                </a:moveTo>
                <a:cubicBezTo>
                  <a:pt x="1333" y="1"/>
                  <a:pt x="1322" y="1"/>
                  <a:pt x="1312" y="1"/>
                </a:cubicBezTo>
                <a:cubicBezTo>
                  <a:pt x="864" y="11"/>
                  <a:pt x="489" y="388"/>
                  <a:pt x="499" y="845"/>
                </a:cubicBezTo>
                <a:cubicBezTo>
                  <a:pt x="509" y="1302"/>
                  <a:pt x="875" y="1556"/>
                  <a:pt x="875" y="1556"/>
                </a:cubicBezTo>
                <a:cubicBezTo>
                  <a:pt x="875" y="1556"/>
                  <a:pt x="428" y="1607"/>
                  <a:pt x="214" y="2014"/>
                </a:cubicBezTo>
                <a:cubicBezTo>
                  <a:pt x="1" y="2410"/>
                  <a:pt x="163" y="2918"/>
                  <a:pt x="560" y="3132"/>
                </a:cubicBezTo>
                <a:cubicBezTo>
                  <a:pt x="732" y="3231"/>
                  <a:pt x="936" y="3284"/>
                  <a:pt x="1158" y="3284"/>
                </a:cubicBezTo>
                <a:cubicBezTo>
                  <a:pt x="1735" y="3284"/>
                  <a:pt x="2427" y="2922"/>
                  <a:pt x="2949" y="2055"/>
                </a:cubicBezTo>
                <a:cubicBezTo>
                  <a:pt x="2858" y="682"/>
                  <a:pt x="2058" y="1"/>
                  <a:pt x="1343" y="1"/>
                </a:cubicBezTo>
                <a:close/>
              </a:path>
            </a:pathLst>
          </a:custGeom>
          <a:solidFill>
            <a:srgbClr val="8A93E2"/>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7" name="Google Shape;557;p53"/>
          <p:cNvSpPr/>
          <p:nvPr/>
        </p:nvSpPr>
        <p:spPr>
          <a:xfrm>
            <a:off x="10036614" y="6666691"/>
            <a:ext cx="674570" cy="748083"/>
          </a:xfrm>
          <a:custGeom>
            <a:avLst/>
            <a:gdLst/>
            <a:ahLst/>
            <a:cxnLst/>
            <a:rect l="l" t="t" r="r" b="b"/>
            <a:pathLst>
              <a:path w="3019" h="3348" extrusionOk="0">
                <a:moveTo>
                  <a:pt x="1392" y="63"/>
                </a:moveTo>
                <a:cubicBezTo>
                  <a:pt x="2318" y="63"/>
                  <a:pt x="2887" y="1090"/>
                  <a:pt x="2948" y="2076"/>
                </a:cubicBezTo>
                <a:cubicBezTo>
                  <a:pt x="2548" y="2743"/>
                  <a:pt x="1870" y="3288"/>
                  <a:pt x="1198" y="3288"/>
                </a:cubicBezTo>
                <a:cubicBezTo>
                  <a:pt x="999" y="3288"/>
                  <a:pt x="801" y="3240"/>
                  <a:pt x="610" y="3133"/>
                </a:cubicBezTo>
                <a:cubicBezTo>
                  <a:pt x="224" y="2920"/>
                  <a:pt x="81" y="2442"/>
                  <a:pt x="285" y="2056"/>
                </a:cubicBezTo>
                <a:cubicBezTo>
                  <a:pt x="488" y="1680"/>
                  <a:pt x="915" y="1619"/>
                  <a:pt x="915" y="1619"/>
                </a:cubicBezTo>
                <a:cubicBezTo>
                  <a:pt x="935" y="1619"/>
                  <a:pt x="945" y="1608"/>
                  <a:pt x="945" y="1599"/>
                </a:cubicBezTo>
                <a:cubicBezTo>
                  <a:pt x="956" y="1578"/>
                  <a:pt x="945" y="1568"/>
                  <a:pt x="935" y="1558"/>
                </a:cubicBezTo>
                <a:cubicBezTo>
                  <a:pt x="935" y="1558"/>
                  <a:pt x="579" y="1304"/>
                  <a:pt x="569" y="877"/>
                </a:cubicBezTo>
                <a:cubicBezTo>
                  <a:pt x="569" y="450"/>
                  <a:pt x="915" y="84"/>
                  <a:pt x="1352" y="63"/>
                </a:cubicBezTo>
                <a:close/>
                <a:moveTo>
                  <a:pt x="1407" y="1"/>
                </a:moveTo>
                <a:cubicBezTo>
                  <a:pt x="1389" y="1"/>
                  <a:pt x="1370" y="1"/>
                  <a:pt x="1352" y="2"/>
                </a:cubicBezTo>
                <a:cubicBezTo>
                  <a:pt x="874" y="13"/>
                  <a:pt x="498" y="409"/>
                  <a:pt x="498" y="877"/>
                </a:cubicBezTo>
                <a:cubicBezTo>
                  <a:pt x="508" y="1233"/>
                  <a:pt x="722" y="1466"/>
                  <a:pt x="834" y="1568"/>
                </a:cubicBezTo>
                <a:cubicBezTo>
                  <a:pt x="691" y="1599"/>
                  <a:pt x="396" y="1710"/>
                  <a:pt x="224" y="2026"/>
                </a:cubicBezTo>
                <a:cubicBezTo>
                  <a:pt x="0" y="2442"/>
                  <a:pt x="163" y="2971"/>
                  <a:pt x="579" y="3194"/>
                </a:cubicBezTo>
                <a:cubicBezTo>
                  <a:pt x="762" y="3296"/>
                  <a:pt x="976" y="3347"/>
                  <a:pt x="1189" y="3347"/>
                </a:cubicBezTo>
                <a:cubicBezTo>
                  <a:pt x="1383" y="3347"/>
                  <a:pt x="1575" y="3316"/>
                  <a:pt x="1769" y="3246"/>
                </a:cubicBezTo>
                <a:cubicBezTo>
                  <a:pt x="2104" y="3113"/>
                  <a:pt x="2592" y="2819"/>
                  <a:pt x="3019" y="2107"/>
                </a:cubicBezTo>
                <a:lnTo>
                  <a:pt x="3019" y="2087"/>
                </a:lnTo>
                <a:cubicBezTo>
                  <a:pt x="2969" y="1263"/>
                  <a:pt x="2673" y="775"/>
                  <a:pt x="2429" y="501"/>
                </a:cubicBezTo>
                <a:cubicBezTo>
                  <a:pt x="2149" y="191"/>
                  <a:pt x="1776" y="1"/>
                  <a:pt x="1407"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8" name="Google Shape;558;p53"/>
          <p:cNvSpPr/>
          <p:nvPr/>
        </p:nvSpPr>
        <p:spPr>
          <a:xfrm>
            <a:off x="10722580" y="5889113"/>
            <a:ext cx="783611" cy="630553"/>
          </a:xfrm>
          <a:custGeom>
            <a:avLst/>
            <a:gdLst/>
            <a:ahLst/>
            <a:cxnLst/>
            <a:rect l="l" t="t" r="r" b="b"/>
            <a:pathLst>
              <a:path w="3507" h="2822" extrusionOk="0">
                <a:moveTo>
                  <a:pt x="2429" y="1"/>
                </a:moveTo>
                <a:cubicBezTo>
                  <a:pt x="2298" y="1"/>
                  <a:pt x="2165" y="32"/>
                  <a:pt x="2043" y="98"/>
                </a:cubicBezTo>
                <a:cubicBezTo>
                  <a:pt x="1636" y="311"/>
                  <a:pt x="1586" y="748"/>
                  <a:pt x="1586" y="748"/>
                </a:cubicBezTo>
                <a:cubicBezTo>
                  <a:pt x="1586" y="748"/>
                  <a:pt x="1332" y="382"/>
                  <a:pt x="874" y="372"/>
                </a:cubicBezTo>
                <a:cubicBezTo>
                  <a:pt x="869" y="371"/>
                  <a:pt x="863" y="371"/>
                  <a:pt x="857" y="371"/>
                </a:cubicBezTo>
                <a:cubicBezTo>
                  <a:pt x="407" y="371"/>
                  <a:pt x="41" y="743"/>
                  <a:pt x="30" y="1185"/>
                </a:cubicBezTo>
                <a:cubicBezTo>
                  <a:pt x="0" y="1907"/>
                  <a:pt x="681" y="2730"/>
                  <a:pt x="2074" y="2822"/>
                </a:cubicBezTo>
                <a:cubicBezTo>
                  <a:pt x="3283" y="2110"/>
                  <a:pt x="3507" y="1063"/>
                  <a:pt x="3161" y="433"/>
                </a:cubicBezTo>
                <a:cubicBezTo>
                  <a:pt x="3014" y="158"/>
                  <a:pt x="2725" y="1"/>
                  <a:pt x="2429" y="1"/>
                </a:cubicBezTo>
                <a:close/>
              </a:path>
            </a:pathLst>
          </a:custGeom>
          <a:solidFill>
            <a:srgbClr val="F6C4C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59" name="Google Shape;559;p53"/>
          <p:cNvSpPr/>
          <p:nvPr/>
        </p:nvSpPr>
        <p:spPr>
          <a:xfrm>
            <a:off x="10717887" y="5881517"/>
            <a:ext cx="806624" cy="647311"/>
          </a:xfrm>
          <a:custGeom>
            <a:avLst/>
            <a:gdLst/>
            <a:ahLst/>
            <a:cxnLst/>
            <a:rect l="l" t="t" r="r" b="b"/>
            <a:pathLst>
              <a:path w="3610" h="2897" extrusionOk="0">
                <a:moveTo>
                  <a:pt x="2447" y="69"/>
                </a:moveTo>
                <a:cubicBezTo>
                  <a:pt x="2730" y="69"/>
                  <a:pt x="3004" y="220"/>
                  <a:pt x="3152" y="487"/>
                </a:cubicBezTo>
                <a:cubicBezTo>
                  <a:pt x="3609" y="1320"/>
                  <a:pt x="2949" y="2307"/>
                  <a:pt x="2095" y="2825"/>
                </a:cubicBezTo>
                <a:cubicBezTo>
                  <a:pt x="1088" y="2754"/>
                  <a:pt x="51" y="2174"/>
                  <a:pt x="82" y="1229"/>
                </a:cubicBezTo>
                <a:cubicBezTo>
                  <a:pt x="103" y="792"/>
                  <a:pt x="458" y="446"/>
                  <a:pt x="885" y="446"/>
                </a:cubicBezTo>
                <a:lnTo>
                  <a:pt x="895" y="446"/>
                </a:lnTo>
                <a:cubicBezTo>
                  <a:pt x="1322" y="446"/>
                  <a:pt x="1576" y="802"/>
                  <a:pt x="1576" y="802"/>
                </a:cubicBezTo>
                <a:cubicBezTo>
                  <a:pt x="1587" y="823"/>
                  <a:pt x="1596" y="823"/>
                  <a:pt x="1607" y="823"/>
                </a:cubicBezTo>
                <a:cubicBezTo>
                  <a:pt x="1627" y="812"/>
                  <a:pt x="1637" y="802"/>
                  <a:pt x="1637" y="792"/>
                </a:cubicBezTo>
                <a:cubicBezTo>
                  <a:pt x="1637" y="782"/>
                  <a:pt x="1698" y="365"/>
                  <a:pt x="2075" y="162"/>
                </a:cubicBezTo>
                <a:cubicBezTo>
                  <a:pt x="2194" y="99"/>
                  <a:pt x="2321" y="69"/>
                  <a:pt x="2447" y="69"/>
                </a:cubicBezTo>
                <a:close/>
                <a:moveTo>
                  <a:pt x="2445" y="0"/>
                </a:moveTo>
                <a:cubicBezTo>
                  <a:pt x="2309" y="0"/>
                  <a:pt x="2171" y="32"/>
                  <a:pt x="2044" y="101"/>
                </a:cubicBezTo>
                <a:cubicBezTo>
                  <a:pt x="1729" y="263"/>
                  <a:pt x="1617" y="568"/>
                  <a:pt x="1587" y="701"/>
                </a:cubicBezTo>
                <a:cubicBezTo>
                  <a:pt x="1485" y="599"/>
                  <a:pt x="1251" y="375"/>
                  <a:pt x="895" y="375"/>
                </a:cubicBezTo>
                <a:cubicBezTo>
                  <a:pt x="889" y="375"/>
                  <a:pt x="883" y="375"/>
                  <a:pt x="876" y="375"/>
                </a:cubicBezTo>
                <a:cubicBezTo>
                  <a:pt x="417" y="375"/>
                  <a:pt x="31" y="748"/>
                  <a:pt x="11" y="1219"/>
                </a:cubicBezTo>
                <a:cubicBezTo>
                  <a:pt x="1" y="1605"/>
                  <a:pt x="184" y="2002"/>
                  <a:pt x="519" y="2296"/>
                </a:cubicBezTo>
                <a:cubicBezTo>
                  <a:pt x="783" y="2540"/>
                  <a:pt x="1271" y="2836"/>
                  <a:pt x="2095" y="2897"/>
                </a:cubicBezTo>
                <a:cubicBezTo>
                  <a:pt x="2105" y="2897"/>
                  <a:pt x="2115" y="2886"/>
                  <a:pt x="2115" y="2886"/>
                </a:cubicBezTo>
                <a:cubicBezTo>
                  <a:pt x="2827" y="2470"/>
                  <a:pt x="3132" y="1982"/>
                  <a:pt x="3254" y="1646"/>
                </a:cubicBezTo>
                <a:cubicBezTo>
                  <a:pt x="3417" y="1229"/>
                  <a:pt x="3406" y="792"/>
                  <a:pt x="3213" y="457"/>
                </a:cubicBezTo>
                <a:cubicBezTo>
                  <a:pt x="3058" y="167"/>
                  <a:pt x="2755" y="0"/>
                  <a:pt x="2445"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0" name="Google Shape;560;p53"/>
          <p:cNvSpPr/>
          <p:nvPr/>
        </p:nvSpPr>
        <p:spPr>
          <a:xfrm>
            <a:off x="10615776" y="6191877"/>
            <a:ext cx="656695" cy="733783"/>
          </a:xfrm>
          <a:custGeom>
            <a:avLst/>
            <a:gdLst/>
            <a:ahLst/>
            <a:cxnLst/>
            <a:rect l="l" t="t" r="r" b="b"/>
            <a:pathLst>
              <a:path w="2939" h="3284" extrusionOk="0">
                <a:moveTo>
                  <a:pt x="1319" y="0"/>
                </a:moveTo>
                <a:cubicBezTo>
                  <a:pt x="1292" y="0"/>
                  <a:pt x="1266" y="1"/>
                  <a:pt x="1240" y="3"/>
                </a:cubicBezTo>
                <a:cubicBezTo>
                  <a:pt x="783" y="33"/>
                  <a:pt x="427" y="419"/>
                  <a:pt x="447" y="867"/>
                </a:cubicBezTo>
                <a:cubicBezTo>
                  <a:pt x="468" y="1325"/>
                  <a:pt x="844" y="1569"/>
                  <a:pt x="844" y="1569"/>
                </a:cubicBezTo>
                <a:cubicBezTo>
                  <a:pt x="844" y="1569"/>
                  <a:pt x="407" y="1639"/>
                  <a:pt x="203" y="2046"/>
                </a:cubicBezTo>
                <a:cubicBezTo>
                  <a:pt x="0" y="2453"/>
                  <a:pt x="173" y="2951"/>
                  <a:pt x="580" y="3154"/>
                </a:cubicBezTo>
                <a:cubicBezTo>
                  <a:pt x="745" y="3238"/>
                  <a:pt x="936" y="3284"/>
                  <a:pt x="1141" y="3284"/>
                </a:cubicBezTo>
                <a:cubicBezTo>
                  <a:pt x="1731" y="3284"/>
                  <a:pt x="2433" y="2908"/>
                  <a:pt x="2938" y="1996"/>
                </a:cubicBezTo>
                <a:cubicBezTo>
                  <a:pt x="2811" y="653"/>
                  <a:pt x="2013" y="0"/>
                  <a:pt x="1319" y="0"/>
                </a:cubicBezTo>
                <a:close/>
              </a:path>
            </a:pathLst>
          </a:custGeom>
          <a:solidFill>
            <a:srgbClr val="8A93E2"/>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1" name="Google Shape;561;p53"/>
          <p:cNvSpPr/>
          <p:nvPr/>
        </p:nvSpPr>
        <p:spPr>
          <a:xfrm>
            <a:off x="10606614" y="6182938"/>
            <a:ext cx="672560" cy="752329"/>
          </a:xfrm>
          <a:custGeom>
            <a:avLst/>
            <a:gdLst/>
            <a:ahLst/>
            <a:cxnLst/>
            <a:rect l="l" t="t" r="r" b="b"/>
            <a:pathLst>
              <a:path w="3010" h="3367" extrusionOk="0">
                <a:moveTo>
                  <a:pt x="1361" y="71"/>
                </a:moveTo>
                <a:cubicBezTo>
                  <a:pt x="2261" y="71"/>
                  <a:pt x="2840" y="1068"/>
                  <a:pt x="2939" y="2036"/>
                </a:cubicBezTo>
                <a:cubicBezTo>
                  <a:pt x="2555" y="2724"/>
                  <a:pt x="1874" y="3299"/>
                  <a:pt x="1190" y="3299"/>
                </a:cubicBezTo>
                <a:cubicBezTo>
                  <a:pt x="1006" y="3299"/>
                  <a:pt x="821" y="3257"/>
                  <a:pt x="641" y="3164"/>
                </a:cubicBezTo>
                <a:cubicBezTo>
                  <a:pt x="244" y="2971"/>
                  <a:pt x="82" y="2483"/>
                  <a:pt x="275" y="2097"/>
                </a:cubicBezTo>
                <a:cubicBezTo>
                  <a:pt x="468" y="1710"/>
                  <a:pt x="895" y="1639"/>
                  <a:pt x="895" y="1639"/>
                </a:cubicBezTo>
                <a:cubicBezTo>
                  <a:pt x="906" y="1639"/>
                  <a:pt x="926" y="1629"/>
                  <a:pt x="926" y="1609"/>
                </a:cubicBezTo>
                <a:cubicBezTo>
                  <a:pt x="926" y="1598"/>
                  <a:pt x="926" y="1588"/>
                  <a:pt x="906" y="1578"/>
                </a:cubicBezTo>
                <a:cubicBezTo>
                  <a:pt x="906" y="1578"/>
                  <a:pt x="549" y="1334"/>
                  <a:pt x="529" y="907"/>
                </a:cubicBezTo>
                <a:cubicBezTo>
                  <a:pt x="499" y="480"/>
                  <a:pt x="845" y="104"/>
                  <a:pt x="1281" y="73"/>
                </a:cubicBezTo>
                <a:cubicBezTo>
                  <a:pt x="1308" y="71"/>
                  <a:pt x="1335" y="71"/>
                  <a:pt x="1361" y="71"/>
                </a:cubicBezTo>
                <a:close/>
                <a:moveTo>
                  <a:pt x="1341" y="1"/>
                </a:moveTo>
                <a:cubicBezTo>
                  <a:pt x="1321" y="1"/>
                  <a:pt x="1301" y="1"/>
                  <a:pt x="1281" y="2"/>
                </a:cubicBezTo>
                <a:cubicBezTo>
                  <a:pt x="804" y="32"/>
                  <a:pt x="427" y="439"/>
                  <a:pt x="458" y="917"/>
                </a:cubicBezTo>
                <a:cubicBezTo>
                  <a:pt x="468" y="1273"/>
                  <a:pt x="692" y="1496"/>
                  <a:pt x="804" y="1588"/>
                </a:cubicBezTo>
                <a:cubicBezTo>
                  <a:pt x="671" y="1629"/>
                  <a:pt x="377" y="1751"/>
                  <a:pt x="214" y="2066"/>
                </a:cubicBezTo>
                <a:cubicBezTo>
                  <a:pt x="0" y="2493"/>
                  <a:pt x="183" y="3011"/>
                  <a:pt x="610" y="3225"/>
                </a:cubicBezTo>
                <a:cubicBezTo>
                  <a:pt x="784" y="3316"/>
                  <a:pt x="976" y="3367"/>
                  <a:pt x="1180" y="3367"/>
                </a:cubicBezTo>
                <a:cubicBezTo>
                  <a:pt x="1383" y="3367"/>
                  <a:pt x="1586" y="3316"/>
                  <a:pt x="1800" y="3235"/>
                </a:cubicBezTo>
                <a:cubicBezTo>
                  <a:pt x="2125" y="3093"/>
                  <a:pt x="2603" y="2777"/>
                  <a:pt x="3009" y="2056"/>
                </a:cubicBezTo>
                <a:lnTo>
                  <a:pt x="3009" y="2036"/>
                </a:lnTo>
                <a:cubicBezTo>
                  <a:pt x="2928" y="1212"/>
                  <a:pt x="2623" y="734"/>
                  <a:pt x="2369" y="480"/>
                </a:cubicBezTo>
                <a:cubicBezTo>
                  <a:pt x="2081" y="172"/>
                  <a:pt x="1701" y="1"/>
                  <a:pt x="1341"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2" name="Google Shape;562;p53"/>
          <p:cNvSpPr/>
          <p:nvPr/>
        </p:nvSpPr>
        <p:spPr>
          <a:xfrm>
            <a:off x="11331235" y="6348955"/>
            <a:ext cx="724846" cy="711215"/>
          </a:xfrm>
          <a:custGeom>
            <a:avLst/>
            <a:gdLst/>
            <a:ahLst/>
            <a:cxnLst/>
            <a:rect l="l" t="t" r="r" b="b"/>
            <a:pathLst>
              <a:path w="3244" h="3183" extrusionOk="0">
                <a:moveTo>
                  <a:pt x="1744" y="1"/>
                </a:moveTo>
                <a:cubicBezTo>
                  <a:pt x="1383" y="1"/>
                  <a:pt x="1045" y="230"/>
                  <a:pt x="936" y="591"/>
                </a:cubicBezTo>
                <a:cubicBezTo>
                  <a:pt x="814" y="1028"/>
                  <a:pt x="1088" y="1384"/>
                  <a:pt x="1088" y="1384"/>
                </a:cubicBezTo>
                <a:cubicBezTo>
                  <a:pt x="1088" y="1384"/>
                  <a:pt x="1039" y="1375"/>
                  <a:pt x="963" y="1375"/>
                </a:cubicBezTo>
                <a:cubicBezTo>
                  <a:pt x="809" y="1375"/>
                  <a:pt x="543" y="1411"/>
                  <a:pt x="326" y="1628"/>
                </a:cubicBezTo>
                <a:cubicBezTo>
                  <a:pt x="1" y="1943"/>
                  <a:pt x="1" y="2472"/>
                  <a:pt x="315" y="2797"/>
                </a:cubicBezTo>
                <a:cubicBezTo>
                  <a:pt x="539" y="3035"/>
                  <a:pt x="888" y="3183"/>
                  <a:pt x="1299" y="3183"/>
                </a:cubicBezTo>
                <a:cubicBezTo>
                  <a:pt x="1784" y="3183"/>
                  <a:pt x="2357" y="2978"/>
                  <a:pt x="2918" y="2472"/>
                </a:cubicBezTo>
                <a:cubicBezTo>
                  <a:pt x="3243" y="1119"/>
                  <a:pt x="2653" y="225"/>
                  <a:pt x="1973" y="32"/>
                </a:cubicBezTo>
                <a:cubicBezTo>
                  <a:pt x="1897" y="11"/>
                  <a:pt x="1820" y="1"/>
                  <a:pt x="1744" y="1"/>
                </a:cubicBezTo>
                <a:close/>
              </a:path>
            </a:pathLst>
          </a:custGeom>
          <a:solidFill>
            <a:srgbClr val="EF898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3" name="Google Shape;563;p53"/>
          <p:cNvSpPr/>
          <p:nvPr/>
        </p:nvSpPr>
        <p:spPr>
          <a:xfrm>
            <a:off x="11322073" y="6341582"/>
            <a:ext cx="711215" cy="727973"/>
          </a:xfrm>
          <a:custGeom>
            <a:avLst/>
            <a:gdLst/>
            <a:ahLst/>
            <a:cxnLst/>
            <a:rect l="l" t="t" r="r" b="b"/>
            <a:pathLst>
              <a:path w="3183" h="3258" extrusionOk="0">
                <a:moveTo>
                  <a:pt x="1788" y="67"/>
                </a:moveTo>
                <a:cubicBezTo>
                  <a:pt x="1859" y="67"/>
                  <a:pt x="1931" y="76"/>
                  <a:pt x="2003" y="95"/>
                </a:cubicBezTo>
                <a:cubicBezTo>
                  <a:pt x="2918" y="350"/>
                  <a:pt x="3162" y="1518"/>
                  <a:pt x="2929" y="2484"/>
                </a:cubicBezTo>
                <a:cubicBezTo>
                  <a:pt x="2466" y="2897"/>
                  <a:pt x="1856" y="3183"/>
                  <a:pt x="1302" y="3183"/>
                </a:cubicBezTo>
                <a:cubicBezTo>
                  <a:pt x="956" y="3183"/>
                  <a:pt x="631" y="3072"/>
                  <a:pt x="377" y="2810"/>
                </a:cubicBezTo>
                <a:cubicBezTo>
                  <a:pt x="72" y="2494"/>
                  <a:pt x="82" y="1986"/>
                  <a:pt x="387" y="1681"/>
                </a:cubicBezTo>
                <a:cubicBezTo>
                  <a:pt x="600" y="1478"/>
                  <a:pt x="865" y="1437"/>
                  <a:pt x="1007" y="1437"/>
                </a:cubicBezTo>
                <a:cubicBezTo>
                  <a:pt x="1079" y="1437"/>
                  <a:pt x="1119" y="1448"/>
                  <a:pt x="1119" y="1448"/>
                </a:cubicBezTo>
                <a:lnTo>
                  <a:pt x="1210" y="1468"/>
                </a:lnTo>
                <a:lnTo>
                  <a:pt x="1160" y="1396"/>
                </a:lnTo>
                <a:cubicBezTo>
                  <a:pt x="1149" y="1387"/>
                  <a:pt x="896" y="1051"/>
                  <a:pt x="1007" y="634"/>
                </a:cubicBezTo>
                <a:cubicBezTo>
                  <a:pt x="1108" y="287"/>
                  <a:pt x="1435" y="67"/>
                  <a:pt x="1788" y="67"/>
                </a:cubicBezTo>
                <a:close/>
                <a:moveTo>
                  <a:pt x="1780" y="0"/>
                </a:moveTo>
                <a:cubicBezTo>
                  <a:pt x="1400" y="0"/>
                  <a:pt x="1055" y="245"/>
                  <a:pt x="946" y="614"/>
                </a:cubicBezTo>
                <a:cubicBezTo>
                  <a:pt x="844" y="960"/>
                  <a:pt x="987" y="1254"/>
                  <a:pt x="1058" y="1376"/>
                </a:cubicBezTo>
                <a:cubicBezTo>
                  <a:pt x="1038" y="1375"/>
                  <a:pt x="1015" y="1374"/>
                  <a:pt x="989" y="1374"/>
                </a:cubicBezTo>
                <a:cubicBezTo>
                  <a:pt x="827" y="1374"/>
                  <a:pt x="555" y="1411"/>
                  <a:pt x="336" y="1631"/>
                </a:cubicBezTo>
                <a:cubicBezTo>
                  <a:pt x="1" y="1966"/>
                  <a:pt x="1" y="2515"/>
                  <a:pt x="326" y="2860"/>
                </a:cubicBezTo>
                <a:cubicBezTo>
                  <a:pt x="570" y="3115"/>
                  <a:pt x="936" y="3257"/>
                  <a:pt x="1343" y="3257"/>
                </a:cubicBezTo>
                <a:cubicBezTo>
                  <a:pt x="1384" y="3257"/>
                  <a:pt x="1414" y="3246"/>
                  <a:pt x="1454" y="3246"/>
                </a:cubicBezTo>
                <a:cubicBezTo>
                  <a:pt x="1810" y="3226"/>
                  <a:pt x="2369" y="3084"/>
                  <a:pt x="2979" y="2535"/>
                </a:cubicBezTo>
                <a:lnTo>
                  <a:pt x="2990" y="2525"/>
                </a:lnTo>
                <a:lnTo>
                  <a:pt x="2990" y="2515"/>
                </a:lnTo>
                <a:cubicBezTo>
                  <a:pt x="3182" y="1712"/>
                  <a:pt x="3051" y="1163"/>
                  <a:pt x="2898" y="827"/>
                </a:cubicBezTo>
                <a:cubicBezTo>
                  <a:pt x="2705" y="420"/>
                  <a:pt x="2390" y="136"/>
                  <a:pt x="2024" y="34"/>
                </a:cubicBezTo>
                <a:cubicBezTo>
                  <a:pt x="1942" y="11"/>
                  <a:pt x="1860" y="0"/>
                  <a:pt x="1780"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4" name="Google Shape;564;p53"/>
          <p:cNvSpPr/>
          <p:nvPr/>
        </p:nvSpPr>
        <p:spPr>
          <a:xfrm>
            <a:off x="11322073" y="6340241"/>
            <a:ext cx="711215" cy="729314"/>
          </a:xfrm>
          <a:custGeom>
            <a:avLst/>
            <a:gdLst/>
            <a:ahLst/>
            <a:cxnLst/>
            <a:rect l="l" t="t" r="r" b="b"/>
            <a:pathLst>
              <a:path w="3183" h="3264" extrusionOk="0">
                <a:moveTo>
                  <a:pt x="1788" y="73"/>
                </a:moveTo>
                <a:cubicBezTo>
                  <a:pt x="1859" y="73"/>
                  <a:pt x="1931" y="82"/>
                  <a:pt x="2003" y="101"/>
                </a:cubicBezTo>
                <a:cubicBezTo>
                  <a:pt x="2918" y="356"/>
                  <a:pt x="3162" y="1524"/>
                  <a:pt x="2929" y="2490"/>
                </a:cubicBezTo>
                <a:cubicBezTo>
                  <a:pt x="2466" y="2903"/>
                  <a:pt x="1856" y="3189"/>
                  <a:pt x="1302" y="3189"/>
                </a:cubicBezTo>
                <a:cubicBezTo>
                  <a:pt x="956" y="3189"/>
                  <a:pt x="631" y="3078"/>
                  <a:pt x="377" y="2816"/>
                </a:cubicBezTo>
                <a:cubicBezTo>
                  <a:pt x="72" y="2500"/>
                  <a:pt x="82" y="1992"/>
                  <a:pt x="387" y="1687"/>
                </a:cubicBezTo>
                <a:cubicBezTo>
                  <a:pt x="600" y="1484"/>
                  <a:pt x="865" y="1454"/>
                  <a:pt x="1007" y="1454"/>
                </a:cubicBezTo>
                <a:lnTo>
                  <a:pt x="1119" y="1454"/>
                </a:lnTo>
                <a:cubicBezTo>
                  <a:pt x="1140" y="1454"/>
                  <a:pt x="1149" y="1454"/>
                  <a:pt x="1160" y="1443"/>
                </a:cubicBezTo>
                <a:cubicBezTo>
                  <a:pt x="1170" y="1423"/>
                  <a:pt x="1170" y="1413"/>
                  <a:pt x="1160" y="1402"/>
                </a:cubicBezTo>
                <a:cubicBezTo>
                  <a:pt x="1149" y="1393"/>
                  <a:pt x="896" y="1057"/>
                  <a:pt x="1007" y="640"/>
                </a:cubicBezTo>
                <a:cubicBezTo>
                  <a:pt x="1108" y="293"/>
                  <a:pt x="1435" y="73"/>
                  <a:pt x="1788" y="73"/>
                </a:cubicBezTo>
                <a:close/>
                <a:moveTo>
                  <a:pt x="1793" y="1"/>
                </a:moveTo>
                <a:cubicBezTo>
                  <a:pt x="1408" y="1"/>
                  <a:pt x="1057" y="246"/>
                  <a:pt x="946" y="620"/>
                </a:cubicBezTo>
                <a:cubicBezTo>
                  <a:pt x="844" y="966"/>
                  <a:pt x="977" y="1250"/>
                  <a:pt x="1058" y="1382"/>
                </a:cubicBezTo>
                <a:cubicBezTo>
                  <a:pt x="1038" y="1381"/>
                  <a:pt x="1015" y="1380"/>
                  <a:pt x="989" y="1380"/>
                </a:cubicBezTo>
                <a:cubicBezTo>
                  <a:pt x="827" y="1380"/>
                  <a:pt x="555" y="1417"/>
                  <a:pt x="336" y="1637"/>
                </a:cubicBezTo>
                <a:cubicBezTo>
                  <a:pt x="1" y="1972"/>
                  <a:pt x="1" y="2521"/>
                  <a:pt x="326" y="2866"/>
                </a:cubicBezTo>
                <a:cubicBezTo>
                  <a:pt x="570" y="3121"/>
                  <a:pt x="936" y="3263"/>
                  <a:pt x="1343" y="3263"/>
                </a:cubicBezTo>
                <a:cubicBezTo>
                  <a:pt x="1384" y="3263"/>
                  <a:pt x="1414" y="3263"/>
                  <a:pt x="1454" y="3252"/>
                </a:cubicBezTo>
                <a:cubicBezTo>
                  <a:pt x="1810" y="3232"/>
                  <a:pt x="2369" y="3090"/>
                  <a:pt x="2979" y="2541"/>
                </a:cubicBezTo>
                <a:cubicBezTo>
                  <a:pt x="2990" y="2531"/>
                  <a:pt x="2990" y="2531"/>
                  <a:pt x="2990" y="2521"/>
                </a:cubicBezTo>
                <a:cubicBezTo>
                  <a:pt x="3182" y="1718"/>
                  <a:pt x="3051" y="1169"/>
                  <a:pt x="2898" y="833"/>
                </a:cubicBezTo>
                <a:cubicBezTo>
                  <a:pt x="2715" y="426"/>
                  <a:pt x="2390" y="142"/>
                  <a:pt x="2024" y="30"/>
                </a:cubicBezTo>
                <a:cubicBezTo>
                  <a:pt x="1946" y="10"/>
                  <a:pt x="1869" y="1"/>
                  <a:pt x="1793"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5" name="Google Shape;565;p53"/>
          <p:cNvSpPr/>
          <p:nvPr/>
        </p:nvSpPr>
        <p:spPr>
          <a:xfrm>
            <a:off x="11878667" y="5679524"/>
            <a:ext cx="786069" cy="662728"/>
          </a:xfrm>
          <a:custGeom>
            <a:avLst/>
            <a:gdLst/>
            <a:ahLst/>
            <a:cxnLst/>
            <a:rect l="l" t="t" r="r" b="b"/>
            <a:pathLst>
              <a:path w="3518" h="2966" extrusionOk="0">
                <a:moveTo>
                  <a:pt x="2269" y="0"/>
                </a:moveTo>
                <a:cubicBezTo>
                  <a:pt x="2037" y="0"/>
                  <a:pt x="1808" y="95"/>
                  <a:pt x="1647" y="283"/>
                </a:cubicBezTo>
                <a:cubicBezTo>
                  <a:pt x="1342" y="618"/>
                  <a:pt x="1444" y="1056"/>
                  <a:pt x="1444" y="1056"/>
                </a:cubicBezTo>
                <a:cubicBezTo>
                  <a:pt x="1444" y="1056"/>
                  <a:pt x="1227" y="905"/>
                  <a:pt x="933" y="905"/>
                </a:cubicBezTo>
                <a:cubicBezTo>
                  <a:pt x="845" y="905"/>
                  <a:pt x="749" y="919"/>
                  <a:pt x="651" y="954"/>
                </a:cubicBezTo>
                <a:cubicBezTo>
                  <a:pt x="224" y="1106"/>
                  <a:pt x="0" y="1584"/>
                  <a:pt x="142" y="2011"/>
                </a:cubicBezTo>
                <a:cubicBezTo>
                  <a:pt x="321" y="2529"/>
                  <a:pt x="898" y="2965"/>
                  <a:pt x="1751" y="2965"/>
                </a:cubicBezTo>
                <a:cubicBezTo>
                  <a:pt x="2019" y="2965"/>
                  <a:pt x="2315" y="2922"/>
                  <a:pt x="2634" y="2825"/>
                </a:cubicBezTo>
                <a:cubicBezTo>
                  <a:pt x="3518" y="1727"/>
                  <a:pt x="3355" y="670"/>
                  <a:pt x="2816" y="202"/>
                </a:cubicBezTo>
                <a:cubicBezTo>
                  <a:pt x="2659" y="67"/>
                  <a:pt x="2463" y="0"/>
                  <a:pt x="2269" y="0"/>
                </a:cubicBezTo>
                <a:close/>
              </a:path>
            </a:pathLst>
          </a:custGeom>
          <a:solidFill>
            <a:srgbClr val="8A93E2"/>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6" name="Google Shape;566;p53"/>
          <p:cNvSpPr/>
          <p:nvPr/>
        </p:nvSpPr>
        <p:spPr>
          <a:xfrm>
            <a:off x="11869507" y="5672152"/>
            <a:ext cx="795229" cy="677252"/>
          </a:xfrm>
          <a:custGeom>
            <a:avLst/>
            <a:gdLst/>
            <a:ahLst/>
            <a:cxnLst/>
            <a:rect l="l" t="t" r="r" b="b"/>
            <a:pathLst>
              <a:path w="3559" h="3031" extrusionOk="0">
                <a:moveTo>
                  <a:pt x="2305" y="70"/>
                </a:moveTo>
                <a:cubicBezTo>
                  <a:pt x="2493" y="70"/>
                  <a:pt x="2683" y="135"/>
                  <a:pt x="2837" y="265"/>
                </a:cubicBezTo>
                <a:cubicBezTo>
                  <a:pt x="3559" y="886"/>
                  <a:pt x="3284" y="2044"/>
                  <a:pt x="2654" y="2827"/>
                </a:cubicBezTo>
                <a:cubicBezTo>
                  <a:pt x="2383" y="2907"/>
                  <a:pt x="2095" y="2951"/>
                  <a:pt x="1813" y="2951"/>
                </a:cubicBezTo>
                <a:cubicBezTo>
                  <a:pt x="1100" y="2951"/>
                  <a:pt x="433" y="2675"/>
                  <a:pt x="214" y="2034"/>
                </a:cubicBezTo>
                <a:cubicBezTo>
                  <a:pt x="82" y="1617"/>
                  <a:pt x="296" y="1160"/>
                  <a:pt x="702" y="1017"/>
                </a:cubicBezTo>
                <a:cubicBezTo>
                  <a:pt x="793" y="987"/>
                  <a:pt x="885" y="967"/>
                  <a:pt x="967" y="967"/>
                </a:cubicBezTo>
                <a:cubicBezTo>
                  <a:pt x="1251" y="967"/>
                  <a:pt x="1464" y="1119"/>
                  <a:pt x="1464" y="1119"/>
                </a:cubicBezTo>
                <a:cubicBezTo>
                  <a:pt x="1470" y="1124"/>
                  <a:pt x="1477" y="1127"/>
                  <a:pt x="1485" y="1127"/>
                </a:cubicBezTo>
                <a:cubicBezTo>
                  <a:pt x="1493" y="1127"/>
                  <a:pt x="1500" y="1124"/>
                  <a:pt x="1505" y="1119"/>
                </a:cubicBezTo>
                <a:cubicBezTo>
                  <a:pt x="1516" y="1109"/>
                  <a:pt x="1525" y="1099"/>
                  <a:pt x="1525" y="1078"/>
                </a:cubicBezTo>
                <a:cubicBezTo>
                  <a:pt x="1516" y="1078"/>
                  <a:pt x="1424" y="662"/>
                  <a:pt x="1708" y="337"/>
                </a:cubicBezTo>
                <a:cubicBezTo>
                  <a:pt x="1863" y="160"/>
                  <a:pt x="2083" y="70"/>
                  <a:pt x="2305" y="70"/>
                </a:cubicBezTo>
                <a:close/>
                <a:moveTo>
                  <a:pt x="2308" y="0"/>
                </a:moveTo>
                <a:cubicBezTo>
                  <a:pt x="2068" y="0"/>
                  <a:pt x="1829" y="98"/>
                  <a:pt x="1658" y="285"/>
                </a:cubicBezTo>
                <a:cubicBezTo>
                  <a:pt x="1424" y="560"/>
                  <a:pt x="1424" y="875"/>
                  <a:pt x="1444" y="1017"/>
                </a:cubicBezTo>
                <a:cubicBezTo>
                  <a:pt x="1351" y="974"/>
                  <a:pt x="1177" y="901"/>
                  <a:pt x="964" y="901"/>
                </a:cubicBezTo>
                <a:cubicBezTo>
                  <a:pt x="876" y="901"/>
                  <a:pt x="781" y="914"/>
                  <a:pt x="682" y="947"/>
                </a:cubicBezTo>
                <a:cubicBezTo>
                  <a:pt x="235" y="1109"/>
                  <a:pt x="1" y="1607"/>
                  <a:pt x="153" y="2054"/>
                </a:cubicBezTo>
                <a:cubicBezTo>
                  <a:pt x="275" y="2420"/>
                  <a:pt x="580" y="2725"/>
                  <a:pt x="1007" y="2888"/>
                </a:cubicBezTo>
                <a:cubicBezTo>
                  <a:pt x="1190" y="2959"/>
                  <a:pt x="1455" y="3030"/>
                  <a:pt x="1790" y="3030"/>
                </a:cubicBezTo>
                <a:cubicBezTo>
                  <a:pt x="2044" y="3030"/>
                  <a:pt x="2349" y="2989"/>
                  <a:pt x="2684" y="2888"/>
                </a:cubicBezTo>
                <a:cubicBezTo>
                  <a:pt x="2695" y="2888"/>
                  <a:pt x="2705" y="2878"/>
                  <a:pt x="2705" y="2878"/>
                </a:cubicBezTo>
                <a:cubicBezTo>
                  <a:pt x="3223" y="2237"/>
                  <a:pt x="3335" y="1668"/>
                  <a:pt x="3335" y="1312"/>
                </a:cubicBezTo>
                <a:cubicBezTo>
                  <a:pt x="3335" y="865"/>
                  <a:pt x="3172" y="459"/>
                  <a:pt x="2878" y="215"/>
                </a:cubicBezTo>
                <a:cubicBezTo>
                  <a:pt x="2715" y="70"/>
                  <a:pt x="2511" y="0"/>
                  <a:pt x="2308"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7" name="Google Shape;567;p53"/>
          <p:cNvSpPr/>
          <p:nvPr/>
        </p:nvSpPr>
        <p:spPr>
          <a:xfrm>
            <a:off x="10806371" y="6538211"/>
            <a:ext cx="786291" cy="662506"/>
          </a:xfrm>
          <a:custGeom>
            <a:avLst/>
            <a:gdLst/>
            <a:ahLst/>
            <a:cxnLst/>
            <a:rect l="l" t="t" r="r" b="b"/>
            <a:pathLst>
              <a:path w="3519" h="2965" extrusionOk="0">
                <a:moveTo>
                  <a:pt x="2269" y="0"/>
                </a:moveTo>
                <a:cubicBezTo>
                  <a:pt x="2038" y="0"/>
                  <a:pt x="1808" y="95"/>
                  <a:pt x="1648" y="283"/>
                </a:cubicBezTo>
                <a:cubicBezTo>
                  <a:pt x="1343" y="618"/>
                  <a:pt x="1444" y="1056"/>
                  <a:pt x="1444" y="1056"/>
                </a:cubicBezTo>
                <a:cubicBezTo>
                  <a:pt x="1444" y="1056"/>
                  <a:pt x="1228" y="905"/>
                  <a:pt x="934" y="905"/>
                </a:cubicBezTo>
                <a:cubicBezTo>
                  <a:pt x="846" y="905"/>
                  <a:pt x="750" y="919"/>
                  <a:pt x="652" y="954"/>
                </a:cubicBezTo>
                <a:cubicBezTo>
                  <a:pt x="225" y="1106"/>
                  <a:pt x="1" y="1584"/>
                  <a:pt x="143" y="2011"/>
                </a:cubicBezTo>
                <a:cubicBezTo>
                  <a:pt x="321" y="2529"/>
                  <a:pt x="899" y="2965"/>
                  <a:pt x="1756" y="2965"/>
                </a:cubicBezTo>
                <a:cubicBezTo>
                  <a:pt x="2026" y="2965"/>
                  <a:pt x="2323" y="2922"/>
                  <a:pt x="2644" y="2824"/>
                </a:cubicBezTo>
                <a:cubicBezTo>
                  <a:pt x="3518" y="1726"/>
                  <a:pt x="3366" y="669"/>
                  <a:pt x="2817" y="202"/>
                </a:cubicBezTo>
                <a:cubicBezTo>
                  <a:pt x="2660" y="67"/>
                  <a:pt x="2464" y="0"/>
                  <a:pt x="2269" y="0"/>
                </a:cubicBezTo>
                <a:close/>
              </a:path>
            </a:pathLst>
          </a:custGeom>
          <a:solidFill>
            <a:srgbClr val="F6C4C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8" name="Google Shape;568;p53"/>
          <p:cNvSpPr/>
          <p:nvPr/>
        </p:nvSpPr>
        <p:spPr>
          <a:xfrm>
            <a:off x="10797433" y="6530615"/>
            <a:ext cx="795229" cy="677252"/>
          </a:xfrm>
          <a:custGeom>
            <a:avLst/>
            <a:gdLst/>
            <a:ahLst/>
            <a:cxnLst/>
            <a:rect l="l" t="t" r="r" b="b"/>
            <a:pathLst>
              <a:path w="3559" h="3031" extrusionOk="0">
                <a:moveTo>
                  <a:pt x="2309" y="71"/>
                </a:moveTo>
                <a:cubicBezTo>
                  <a:pt x="2495" y="71"/>
                  <a:pt x="2683" y="135"/>
                  <a:pt x="2837" y="266"/>
                </a:cubicBezTo>
                <a:cubicBezTo>
                  <a:pt x="3558" y="886"/>
                  <a:pt x="3284" y="2045"/>
                  <a:pt x="2664" y="2827"/>
                </a:cubicBezTo>
                <a:cubicBezTo>
                  <a:pt x="2390" y="2908"/>
                  <a:pt x="2099" y="2951"/>
                  <a:pt x="1816" y="2951"/>
                </a:cubicBezTo>
                <a:cubicBezTo>
                  <a:pt x="1101" y="2951"/>
                  <a:pt x="435" y="2676"/>
                  <a:pt x="224" y="2035"/>
                </a:cubicBezTo>
                <a:cubicBezTo>
                  <a:pt x="82" y="1618"/>
                  <a:pt x="295" y="1160"/>
                  <a:pt x="702" y="1018"/>
                </a:cubicBezTo>
                <a:cubicBezTo>
                  <a:pt x="793" y="988"/>
                  <a:pt x="885" y="977"/>
                  <a:pt x="966" y="977"/>
                </a:cubicBezTo>
                <a:cubicBezTo>
                  <a:pt x="1251" y="977"/>
                  <a:pt x="1464" y="1120"/>
                  <a:pt x="1464" y="1120"/>
                </a:cubicBezTo>
                <a:cubicBezTo>
                  <a:pt x="1474" y="1125"/>
                  <a:pt x="1482" y="1128"/>
                  <a:pt x="1488" y="1128"/>
                </a:cubicBezTo>
                <a:cubicBezTo>
                  <a:pt x="1495" y="1128"/>
                  <a:pt x="1500" y="1125"/>
                  <a:pt x="1505" y="1120"/>
                </a:cubicBezTo>
                <a:cubicBezTo>
                  <a:pt x="1515" y="1110"/>
                  <a:pt x="1525" y="1099"/>
                  <a:pt x="1525" y="1079"/>
                </a:cubicBezTo>
                <a:cubicBezTo>
                  <a:pt x="1525" y="1079"/>
                  <a:pt x="1423" y="663"/>
                  <a:pt x="1708" y="337"/>
                </a:cubicBezTo>
                <a:cubicBezTo>
                  <a:pt x="1868" y="161"/>
                  <a:pt x="2088" y="71"/>
                  <a:pt x="2309" y="71"/>
                </a:cubicBezTo>
                <a:close/>
                <a:moveTo>
                  <a:pt x="2308" y="1"/>
                </a:moveTo>
                <a:cubicBezTo>
                  <a:pt x="2068" y="1"/>
                  <a:pt x="1828" y="99"/>
                  <a:pt x="1658" y="286"/>
                </a:cubicBezTo>
                <a:cubicBezTo>
                  <a:pt x="1423" y="561"/>
                  <a:pt x="1423" y="876"/>
                  <a:pt x="1444" y="1018"/>
                </a:cubicBezTo>
                <a:cubicBezTo>
                  <a:pt x="1351" y="975"/>
                  <a:pt x="1176" y="901"/>
                  <a:pt x="964" y="901"/>
                </a:cubicBezTo>
                <a:cubicBezTo>
                  <a:pt x="875" y="901"/>
                  <a:pt x="780" y="914"/>
                  <a:pt x="682" y="947"/>
                </a:cubicBezTo>
                <a:cubicBezTo>
                  <a:pt x="234" y="1110"/>
                  <a:pt x="0" y="1608"/>
                  <a:pt x="153" y="2055"/>
                </a:cubicBezTo>
                <a:cubicBezTo>
                  <a:pt x="275" y="2421"/>
                  <a:pt x="590" y="2726"/>
                  <a:pt x="1007" y="2888"/>
                </a:cubicBezTo>
                <a:cubicBezTo>
                  <a:pt x="1190" y="2960"/>
                  <a:pt x="1454" y="3031"/>
                  <a:pt x="1789" y="3031"/>
                </a:cubicBezTo>
                <a:cubicBezTo>
                  <a:pt x="2054" y="3031"/>
                  <a:pt x="2349" y="2990"/>
                  <a:pt x="2695" y="2888"/>
                </a:cubicBezTo>
                <a:lnTo>
                  <a:pt x="2704" y="2879"/>
                </a:lnTo>
                <a:cubicBezTo>
                  <a:pt x="3223" y="2238"/>
                  <a:pt x="3335" y="1669"/>
                  <a:pt x="3335" y="1313"/>
                </a:cubicBezTo>
                <a:cubicBezTo>
                  <a:pt x="3345" y="866"/>
                  <a:pt x="3172" y="459"/>
                  <a:pt x="2878" y="215"/>
                </a:cubicBezTo>
                <a:cubicBezTo>
                  <a:pt x="2714" y="71"/>
                  <a:pt x="2511" y="1"/>
                  <a:pt x="2308"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69" name="Google Shape;569;p53"/>
          <p:cNvSpPr/>
          <p:nvPr/>
        </p:nvSpPr>
        <p:spPr>
          <a:xfrm>
            <a:off x="10363732" y="7302607"/>
            <a:ext cx="786069" cy="661387"/>
          </a:xfrm>
          <a:custGeom>
            <a:avLst/>
            <a:gdLst/>
            <a:ahLst/>
            <a:cxnLst/>
            <a:rect l="l" t="t" r="r" b="b"/>
            <a:pathLst>
              <a:path w="3518" h="2960" extrusionOk="0">
                <a:moveTo>
                  <a:pt x="2257" y="1"/>
                </a:moveTo>
                <a:cubicBezTo>
                  <a:pt x="2027" y="1"/>
                  <a:pt x="1800" y="92"/>
                  <a:pt x="1636" y="278"/>
                </a:cubicBezTo>
                <a:cubicBezTo>
                  <a:pt x="1342" y="613"/>
                  <a:pt x="1444" y="1050"/>
                  <a:pt x="1444" y="1050"/>
                </a:cubicBezTo>
                <a:cubicBezTo>
                  <a:pt x="1444" y="1050"/>
                  <a:pt x="1227" y="900"/>
                  <a:pt x="933" y="900"/>
                </a:cubicBezTo>
                <a:cubicBezTo>
                  <a:pt x="845" y="900"/>
                  <a:pt x="749" y="913"/>
                  <a:pt x="651" y="949"/>
                </a:cubicBezTo>
                <a:cubicBezTo>
                  <a:pt x="224" y="1101"/>
                  <a:pt x="0" y="1579"/>
                  <a:pt x="142" y="2006"/>
                </a:cubicBezTo>
                <a:cubicBezTo>
                  <a:pt x="312" y="2524"/>
                  <a:pt x="894" y="2960"/>
                  <a:pt x="1749" y="2960"/>
                </a:cubicBezTo>
                <a:cubicBezTo>
                  <a:pt x="2018" y="2960"/>
                  <a:pt x="2314" y="2916"/>
                  <a:pt x="2633" y="2819"/>
                </a:cubicBezTo>
                <a:cubicBezTo>
                  <a:pt x="3517" y="1731"/>
                  <a:pt x="3355" y="664"/>
                  <a:pt x="2816" y="206"/>
                </a:cubicBezTo>
                <a:cubicBezTo>
                  <a:pt x="2655" y="69"/>
                  <a:pt x="2455" y="1"/>
                  <a:pt x="2257" y="1"/>
                </a:cubicBezTo>
                <a:close/>
              </a:path>
            </a:pathLst>
          </a:custGeom>
          <a:solidFill>
            <a:srgbClr val="F6C4C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70" name="Google Shape;570;p53"/>
          <p:cNvSpPr/>
          <p:nvPr/>
        </p:nvSpPr>
        <p:spPr>
          <a:xfrm>
            <a:off x="10354571" y="7294116"/>
            <a:ext cx="795229" cy="677028"/>
          </a:xfrm>
          <a:custGeom>
            <a:avLst/>
            <a:gdLst/>
            <a:ahLst/>
            <a:cxnLst/>
            <a:rect l="l" t="t" r="r" b="b"/>
            <a:pathLst>
              <a:path w="3559" h="3030" extrusionOk="0">
                <a:moveTo>
                  <a:pt x="2305" y="70"/>
                </a:moveTo>
                <a:cubicBezTo>
                  <a:pt x="2493" y="70"/>
                  <a:pt x="2683" y="134"/>
                  <a:pt x="2836" y="264"/>
                </a:cubicBezTo>
                <a:cubicBezTo>
                  <a:pt x="3558" y="885"/>
                  <a:pt x="3283" y="2044"/>
                  <a:pt x="2653" y="2826"/>
                </a:cubicBezTo>
                <a:cubicBezTo>
                  <a:pt x="2379" y="2908"/>
                  <a:pt x="2087" y="2952"/>
                  <a:pt x="1802" y="2952"/>
                </a:cubicBezTo>
                <a:cubicBezTo>
                  <a:pt x="1093" y="2952"/>
                  <a:pt x="431" y="2679"/>
                  <a:pt x="213" y="2033"/>
                </a:cubicBezTo>
                <a:cubicBezTo>
                  <a:pt x="71" y="1617"/>
                  <a:pt x="295" y="1159"/>
                  <a:pt x="701" y="1017"/>
                </a:cubicBezTo>
                <a:cubicBezTo>
                  <a:pt x="793" y="987"/>
                  <a:pt x="884" y="976"/>
                  <a:pt x="966" y="976"/>
                </a:cubicBezTo>
                <a:cubicBezTo>
                  <a:pt x="1250" y="976"/>
                  <a:pt x="1464" y="1118"/>
                  <a:pt x="1464" y="1118"/>
                </a:cubicBezTo>
                <a:cubicBezTo>
                  <a:pt x="1469" y="1124"/>
                  <a:pt x="1477" y="1126"/>
                  <a:pt x="1484" y="1126"/>
                </a:cubicBezTo>
                <a:cubicBezTo>
                  <a:pt x="1492" y="1126"/>
                  <a:pt x="1500" y="1124"/>
                  <a:pt x="1505" y="1118"/>
                </a:cubicBezTo>
                <a:cubicBezTo>
                  <a:pt x="1515" y="1109"/>
                  <a:pt x="1525" y="1098"/>
                  <a:pt x="1515" y="1088"/>
                </a:cubicBezTo>
                <a:cubicBezTo>
                  <a:pt x="1515" y="1078"/>
                  <a:pt x="1424" y="661"/>
                  <a:pt x="1708" y="336"/>
                </a:cubicBezTo>
                <a:cubicBezTo>
                  <a:pt x="1862" y="160"/>
                  <a:pt x="2082" y="70"/>
                  <a:pt x="2305" y="70"/>
                </a:cubicBezTo>
                <a:close/>
                <a:moveTo>
                  <a:pt x="2304" y="1"/>
                </a:moveTo>
                <a:cubicBezTo>
                  <a:pt x="2062" y="1"/>
                  <a:pt x="1823" y="101"/>
                  <a:pt x="1657" y="295"/>
                </a:cubicBezTo>
                <a:cubicBezTo>
                  <a:pt x="1424" y="560"/>
                  <a:pt x="1424" y="874"/>
                  <a:pt x="1433" y="1027"/>
                </a:cubicBezTo>
                <a:cubicBezTo>
                  <a:pt x="1349" y="978"/>
                  <a:pt x="1181" y="904"/>
                  <a:pt x="975" y="904"/>
                </a:cubicBezTo>
                <a:cubicBezTo>
                  <a:pt x="883" y="904"/>
                  <a:pt x="784" y="918"/>
                  <a:pt x="681" y="956"/>
                </a:cubicBezTo>
                <a:cubicBezTo>
                  <a:pt x="234" y="1109"/>
                  <a:pt x="0" y="1606"/>
                  <a:pt x="152" y="2054"/>
                </a:cubicBezTo>
                <a:cubicBezTo>
                  <a:pt x="274" y="2420"/>
                  <a:pt x="579" y="2724"/>
                  <a:pt x="997" y="2887"/>
                </a:cubicBezTo>
                <a:cubicBezTo>
                  <a:pt x="1189" y="2968"/>
                  <a:pt x="1454" y="3029"/>
                  <a:pt x="1790" y="3029"/>
                </a:cubicBezTo>
                <a:cubicBezTo>
                  <a:pt x="2043" y="3029"/>
                  <a:pt x="2348" y="2989"/>
                  <a:pt x="2684" y="2887"/>
                </a:cubicBezTo>
                <a:cubicBezTo>
                  <a:pt x="2694" y="2887"/>
                  <a:pt x="2694" y="2887"/>
                  <a:pt x="2704" y="2877"/>
                </a:cubicBezTo>
                <a:cubicBezTo>
                  <a:pt x="3222" y="2237"/>
                  <a:pt x="3335" y="1678"/>
                  <a:pt x="3335" y="1312"/>
                </a:cubicBezTo>
                <a:cubicBezTo>
                  <a:pt x="3335" y="865"/>
                  <a:pt x="3172" y="468"/>
                  <a:pt x="2877" y="214"/>
                </a:cubicBezTo>
                <a:cubicBezTo>
                  <a:pt x="2710" y="70"/>
                  <a:pt x="2506" y="1"/>
                  <a:pt x="2304"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grpSp>
        <p:nvGrpSpPr>
          <p:cNvPr id="571" name="Google Shape;571;p53"/>
          <p:cNvGrpSpPr/>
          <p:nvPr/>
        </p:nvGrpSpPr>
        <p:grpSpPr>
          <a:xfrm>
            <a:off x="9089221" y="5324252"/>
            <a:ext cx="450012" cy="520843"/>
            <a:chOff x="4173447" y="2993498"/>
            <a:chExt cx="253014" cy="292838"/>
          </a:xfrm>
        </p:grpSpPr>
        <p:sp>
          <p:nvSpPr>
            <p:cNvPr id="572" name="Google Shape;572;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73" name="Google Shape;573;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74" name="Google Shape;57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grpSp>
      <p:sp>
        <p:nvSpPr>
          <p:cNvPr id="575" name="Google Shape;575;p53"/>
          <p:cNvSpPr/>
          <p:nvPr/>
        </p:nvSpPr>
        <p:spPr>
          <a:xfrm>
            <a:off x="10813296" y="5096118"/>
            <a:ext cx="534026" cy="446437"/>
          </a:xfrm>
          <a:custGeom>
            <a:avLst/>
            <a:gdLst/>
            <a:ahLst/>
            <a:cxnLst/>
            <a:rect l="l" t="t" r="r" b="b"/>
            <a:pathLst>
              <a:path w="2390" h="1998" extrusionOk="0">
                <a:moveTo>
                  <a:pt x="1562" y="1"/>
                </a:moveTo>
                <a:cubicBezTo>
                  <a:pt x="1415" y="1"/>
                  <a:pt x="1268" y="57"/>
                  <a:pt x="1160" y="170"/>
                </a:cubicBezTo>
                <a:cubicBezTo>
                  <a:pt x="946" y="393"/>
                  <a:pt x="997" y="688"/>
                  <a:pt x="997" y="688"/>
                </a:cubicBezTo>
                <a:cubicBezTo>
                  <a:pt x="997" y="688"/>
                  <a:pt x="847" y="571"/>
                  <a:pt x="632" y="571"/>
                </a:cubicBezTo>
                <a:cubicBezTo>
                  <a:pt x="577" y="571"/>
                  <a:pt x="519" y="578"/>
                  <a:pt x="458" y="597"/>
                </a:cubicBezTo>
                <a:cubicBezTo>
                  <a:pt x="163" y="678"/>
                  <a:pt x="1" y="1003"/>
                  <a:pt x="82" y="1298"/>
                </a:cubicBezTo>
                <a:cubicBezTo>
                  <a:pt x="187" y="1670"/>
                  <a:pt x="602" y="1997"/>
                  <a:pt x="1233" y="1997"/>
                </a:cubicBezTo>
                <a:cubicBezTo>
                  <a:pt x="1394" y="1997"/>
                  <a:pt x="1570" y="1976"/>
                  <a:pt x="1759" y="1928"/>
                </a:cubicBezTo>
                <a:cubicBezTo>
                  <a:pt x="2389" y="1216"/>
                  <a:pt x="2319" y="485"/>
                  <a:pt x="1962" y="159"/>
                </a:cubicBezTo>
                <a:cubicBezTo>
                  <a:pt x="1852" y="54"/>
                  <a:pt x="1707" y="1"/>
                  <a:pt x="1562" y="1"/>
                </a:cubicBezTo>
                <a:close/>
              </a:path>
            </a:pathLst>
          </a:custGeom>
          <a:solidFill>
            <a:srgbClr val="EF898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76" name="Google Shape;576;p53"/>
          <p:cNvSpPr/>
          <p:nvPr/>
        </p:nvSpPr>
        <p:spPr>
          <a:xfrm>
            <a:off x="10804359" y="5087627"/>
            <a:ext cx="563521" cy="462078"/>
          </a:xfrm>
          <a:custGeom>
            <a:avLst/>
            <a:gdLst/>
            <a:ahLst/>
            <a:cxnLst/>
            <a:rect l="l" t="t" r="r" b="b"/>
            <a:pathLst>
              <a:path w="2522" h="2068" extrusionOk="0">
                <a:moveTo>
                  <a:pt x="1603" y="70"/>
                </a:moveTo>
                <a:cubicBezTo>
                  <a:pt x="1735" y="70"/>
                  <a:pt x="1868" y="119"/>
                  <a:pt x="1972" y="218"/>
                </a:cubicBezTo>
                <a:cubicBezTo>
                  <a:pt x="2440" y="655"/>
                  <a:pt x="2226" y="1428"/>
                  <a:pt x="1779" y="1936"/>
                </a:cubicBezTo>
                <a:cubicBezTo>
                  <a:pt x="1618" y="1976"/>
                  <a:pt x="1450" y="1996"/>
                  <a:pt x="1285" y="1996"/>
                </a:cubicBezTo>
                <a:cubicBezTo>
                  <a:pt x="773" y="1996"/>
                  <a:pt x="291" y="1795"/>
                  <a:pt x="152" y="1326"/>
                </a:cubicBezTo>
                <a:cubicBezTo>
                  <a:pt x="82" y="1041"/>
                  <a:pt x="234" y="746"/>
                  <a:pt x="508" y="665"/>
                </a:cubicBezTo>
                <a:cubicBezTo>
                  <a:pt x="569" y="645"/>
                  <a:pt x="620" y="645"/>
                  <a:pt x="661" y="645"/>
                </a:cubicBezTo>
                <a:cubicBezTo>
                  <a:pt x="864" y="645"/>
                  <a:pt x="1017" y="757"/>
                  <a:pt x="1017" y="757"/>
                </a:cubicBezTo>
                <a:lnTo>
                  <a:pt x="1088" y="807"/>
                </a:lnTo>
                <a:lnTo>
                  <a:pt x="1078" y="726"/>
                </a:lnTo>
                <a:cubicBezTo>
                  <a:pt x="1078" y="716"/>
                  <a:pt x="1027" y="441"/>
                  <a:pt x="1220" y="228"/>
                </a:cubicBezTo>
                <a:cubicBezTo>
                  <a:pt x="1324" y="124"/>
                  <a:pt x="1463" y="70"/>
                  <a:pt x="1603" y="70"/>
                </a:cubicBezTo>
                <a:close/>
                <a:moveTo>
                  <a:pt x="1598" y="1"/>
                </a:moveTo>
                <a:cubicBezTo>
                  <a:pt x="1444" y="1"/>
                  <a:pt x="1292" y="59"/>
                  <a:pt x="117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lnTo>
                  <a:pt x="1810" y="1997"/>
                </a:lnTo>
                <a:lnTo>
                  <a:pt x="1819" y="1986"/>
                </a:lnTo>
                <a:cubicBezTo>
                  <a:pt x="2298" y="1458"/>
                  <a:pt x="2521" y="635"/>
                  <a:pt x="2023" y="167"/>
                </a:cubicBezTo>
                <a:cubicBezTo>
                  <a:pt x="1902" y="57"/>
                  <a:pt x="1749" y="1"/>
                  <a:pt x="1598"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77" name="Google Shape;577;p53"/>
          <p:cNvSpPr/>
          <p:nvPr/>
        </p:nvSpPr>
        <p:spPr>
          <a:xfrm>
            <a:off x="10804359" y="5087627"/>
            <a:ext cx="563521" cy="462078"/>
          </a:xfrm>
          <a:custGeom>
            <a:avLst/>
            <a:gdLst/>
            <a:ahLst/>
            <a:cxnLst/>
            <a:rect l="l" t="t" r="r" b="b"/>
            <a:pathLst>
              <a:path w="2522" h="2068" extrusionOk="0">
                <a:moveTo>
                  <a:pt x="1603" y="70"/>
                </a:moveTo>
                <a:cubicBezTo>
                  <a:pt x="1735" y="70"/>
                  <a:pt x="1868" y="119"/>
                  <a:pt x="1972" y="218"/>
                </a:cubicBezTo>
                <a:cubicBezTo>
                  <a:pt x="2440" y="655"/>
                  <a:pt x="2216" y="1428"/>
                  <a:pt x="1779" y="1936"/>
                </a:cubicBezTo>
                <a:cubicBezTo>
                  <a:pt x="1618" y="1976"/>
                  <a:pt x="1450" y="1996"/>
                  <a:pt x="1285" y="1996"/>
                </a:cubicBezTo>
                <a:cubicBezTo>
                  <a:pt x="773" y="1996"/>
                  <a:pt x="293" y="1795"/>
                  <a:pt x="163" y="1326"/>
                </a:cubicBezTo>
                <a:cubicBezTo>
                  <a:pt x="82" y="1041"/>
                  <a:pt x="234" y="746"/>
                  <a:pt x="508" y="665"/>
                </a:cubicBezTo>
                <a:cubicBezTo>
                  <a:pt x="569" y="645"/>
                  <a:pt x="620" y="645"/>
                  <a:pt x="661" y="645"/>
                </a:cubicBezTo>
                <a:cubicBezTo>
                  <a:pt x="864" y="645"/>
                  <a:pt x="1017" y="757"/>
                  <a:pt x="1017" y="757"/>
                </a:cubicBezTo>
                <a:cubicBezTo>
                  <a:pt x="1022" y="762"/>
                  <a:pt x="1029" y="764"/>
                  <a:pt x="1037" y="764"/>
                </a:cubicBezTo>
                <a:cubicBezTo>
                  <a:pt x="1044" y="764"/>
                  <a:pt x="1052" y="762"/>
                  <a:pt x="1057" y="757"/>
                </a:cubicBezTo>
                <a:cubicBezTo>
                  <a:pt x="1067" y="746"/>
                  <a:pt x="1078" y="736"/>
                  <a:pt x="1078" y="726"/>
                </a:cubicBezTo>
                <a:cubicBezTo>
                  <a:pt x="1078" y="716"/>
                  <a:pt x="1027" y="441"/>
                  <a:pt x="1220" y="228"/>
                </a:cubicBezTo>
                <a:cubicBezTo>
                  <a:pt x="1324" y="124"/>
                  <a:pt x="1463" y="70"/>
                  <a:pt x="1603" y="70"/>
                </a:cubicBezTo>
                <a:close/>
                <a:moveTo>
                  <a:pt x="1597" y="1"/>
                </a:moveTo>
                <a:cubicBezTo>
                  <a:pt x="1442" y="1"/>
                  <a:pt x="1287" y="59"/>
                  <a:pt x="116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cubicBezTo>
                  <a:pt x="1810" y="1997"/>
                  <a:pt x="1819" y="1997"/>
                  <a:pt x="1819" y="1986"/>
                </a:cubicBezTo>
                <a:cubicBezTo>
                  <a:pt x="2298" y="1458"/>
                  <a:pt x="2521" y="635"/>
                  <a:pt x="2023" y="167"/>
                </a:cubicBezTo>
                <a:cubicBezTo>
                  <a:pt x="1902" y="57"/>
                  <a:pt x="1749" y="1"/>
                  <a:pt x="1597"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78" name="Google Shape;578;p53"/>
          <p:cNvSpPr/>
          <p:nvPr/>
        </p:nvSpPr>
        <p:spPr>
          <a:xfrm>
            <a:off x="12035524" y="4372167"/>
            <a:ext cx="533802" cy="430350"/>
          </a:xfrm>
          <a:custGeom>
            <a:avLst/>
            <a:gdLst/>
            <a:ahLst/>
            <a:cxnLst/>
            <a:rect l="l" t="t" r="r" b="b"/>
            <a:pathLst>
              <a:path w="2389" h="1926" extrusionOk="0">
                <a:moveTo>
                  <a:pt x="743" y="1"/>
                </a:moveTo>
                <a:cubicBezTo>
                  <a:pt x="539" y="1"/>
                  <a:pt x="340" y="108"/>
                  <a:pt x="233" y="299"/>
                </a:cubicBezTo>
                <a:cubicBezTo>
                  <a:pt x="0" y="726"/>
                  <a:pt x="152" y="1438"/>
                  <a:pt x="976" y="1926"/>
                </a:cubicBezTo>
                <a:cubicBezTo>
                  <a:pt x="1921" y="1865"/>
                  <a:pt x="2389" y="1305"/>
                  <a:pt x="2368" y="817"/>
                </a:cubicBezTo>
                <a:cubicBezTo>
                  <a:pt x="2368" y="509"/>
                  <a:pt x="2114" y="258"/>
                  <a:pt x="1817" y="258"/>
                </a:cubicBezTo>
                <a:cubicBezTo>
                  <a:pt x="1811" y="258"/>
                  <a:pt x="1805" y="258"/>
                  <a:pt x="1799" y="258"/>
                </a:cubicBezTo>
                <a:cubicBezTo>
                  <a:pt x="1484" y="258"/>
                  <a:pt x="1311" y="512"/>
                  <a:pt x="1311" y="512"/>
                </a:cubicBezTo>
                <a:cubicBezTo>
                  <a:pt x="1311" y="512"/>
                  <a:pt x="1281" y="207"/>
                  <a:pt x="1006" y="65"/>
                </a:cubicBezTo>
                <a:cubicBezTo>
                  <a:pt x="922" y="21"/>
                  <a:pt x="832" y="1"/>
                  <a:pt x="743" y="1"/>
                </a:cubicBezTo>
                <a:close/>
              </a:path>
            </a:pathLst>
          </a:custGeom>
          <a:solidFill>
            <a:srgbClr val="EF898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79" name="Google Shape;579;p53"/>
          <p:cNvSpPr/>
          <p:nvPr/>
        </p:nvSpPr>
        <p:spPr>
          <a:xfrm>
            <a:off x="12008264" y="4364571"/>
            <a:ext cx="570223" cy="444650"/>
          </a:xfrm>
          <a:custGeom>
            <a:avLst/>
            <a:gdLst/>
            <a:ahLst/>
            <a:cxnLst/>
            <a:rect l="l" t="t" r="r" b="b"/>
            <a:pathLst>
              <a:path w="2552" h="1990" extrusionOk="0">
                <a:moveTo>
                  <a:pt x="864" y="69"/>
                </a:moveTo>
                <a:cubicBezTo>
                  <a:pt x="945" y="69"/>
                  <a:pt x="1026" y="89"/>
                  <a:pt x="1108" y="130"/>
                </a:cubicBezTo>
                <a:cubicBezTo>
                  <a:pt x="1362" y="262"/>
                  <a:pt x="1403" y="546"/>
                  <a:pt x="1403" y="557"/>
                </a:cubicBezTo>
                <a:lnTo>
                  <a:pt x="1413" y="638"/>
                </a:lnTo>
                <a:lnTo>
                  <a:pt x="1464" y="566"/>
                </a:lnTo>
                <a:cubicBezTo>
                  <a:pt x="1464" y="566"/>
                  <a:pt x="1636" y="333"/>
                  <a:pt x="1921" y="323"/>
                </a:cubicBezTo>
                <a:lnTo>
                  <a:pt x="1932" y="323"/>
                </a:lnTo>
                <a:cubicBezTo>
                  <a:pt x="2216" y="323"/>
                  <a:pt x="2450" y="557"/>
                  <a:pt x="2460" y="851"/>
                </a:cubicBezTo>
                <a:cubicBezTo>
                  <a:pt x="2480" y="1492"/>
                  <a:pt x="1779" y="1878"/>
                  <a:pt x="1108" y="1919"/>
                </a:cubicBezTo>
                <a:cubicBezTo>
                  <a:pt x="529" y="1573"/>
                  <a:pt x="81" y="91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22"/>
                  <a:pt x="2256" y="261"/>
                  <a:pt x="1938" y="261"/>
                </a:cubicBezTo>
                <a:cubicBezTo>
                  <a:pt x="1933" y="261"/>
                  <a:pt x="1927" y="261"/>
                  <a:pt x="1921" y="262"/>
                </a:cubicBezTo>
                <a:cubicBezTo>
                  <a:pt x="1688" y="262"/>
                  <a:pt x="1525" y="394"/>
                  <a:pt x="1453" y="475"/>
                </a:cubicBezTo>
                <a:cubicBezTo>
                  <a:pt x="1423" y="374"/>
                  <a:pt x="1342" y="180"/>
                  <a:pt x="1139" y="69"/>
                </a:cubicBezTo>
                <a:cubicBezTo>
                  <a:pt x="1052" y="22"/>
                  <a:pt x="958" y="0"/>
                  <a:pt x="864"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0" name="Google Shape;580;p53"/>
          <p:cNvSpPr/>
          <p:nvPr/>
        </p:nvSpPr>
        <p:spPr>
          <a:xfrm>
            <a:off x="12008264" y="4364571"/>
            <a:ext cx="570223" cy="444650"/>
          </a:xfrm>
          <a:custGeom>
            <a:avLst/>
            <a:gdLst/>
            <a:ahLst/>
            <a:cxnLst/>
            <a:rect l="l" t="t" r="r" b="b"/>
            <a:pathLst>
              <a:path w="2552" h="1990" extrusionOk="0">
                <a:moveTo>
                  <a:pt x="864" y="69"/>
                </a:moveTo>
                <a:cubicBezTo>
                  <a:pt x="945" y="69"/>
                  <a:pt x="1026" y="89"/>
                  <a:pt x="1108" y="130"/>
                </a:cubicBezTo>
                <a:cubicBezTo>
                  <a:pt x="1362" y="262"/>
                  <a:pt x="1403" y="546"/>
                  <a:pt x="1403" y="557"/>
                </a:cubicBezTo>
                <a:cubicBezTo>
                  <a:pt x="1403" y="566"/>
                  <a:pt x="1413" y="577"/>
                  <a:pt x="1433" y="587"/>
                </a:cubicBezTo>
                <a:cubicBezTo>
                  <a:pt x="1444" y="587"/>
                  <a:pt x="1453" y="577"/>
                  <a:pt x="1464" y="566"/>
                </a:cubicBezTo>
                <a:cubicBezTo>
                  <a:pt x="1464" y="566"/>
                  <a:pt x="1636" y="333"/>
                  <a:pt x="1921" y="323"/>
                </a:cubicBezTo>
                <a:lnTo>
                  <a:pt x="1932" y="323"/>
                </a:lnTo>
                <a:cubicBezTo>
                  <a:pt x="2216" y="323"/>
                  <a:pt x="2450" y="557"/>
                  <a:pt x="2460" y="851"/>
                </a:cubicBezTo>
                <a:cubicBezTo>
                  <a:pt x="2480" y="1492"/>
                  <a:pt x="1779" y="1878"/>
                  <a:pt x="1108" y="1919"/>
                </a:cubicBezTo>
                <a:cubicBezTo>
                  <a:pt x="529" y="1573"/>
                  <a:pt x="81" y="90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16"/>
                  <a:pt x="2246" y="252"/>
                  <a:pt x="1932" y="252"/>
                </a:cubicBezTo>
                <a:lnTo>
                  <a:pt x="1921" y="252"/>
                </a:lnTo>
                <a:cubicBezTo>
                  <a:pt x="1688" y="262"/>
                  <a:pt x="1535" y="394"/>
                  <a:pt x="1453" y="475"/>
                </a:cubicBezTo>
                <a:cubicBezTo>
                  <a:pt x="1423" y="363"/>
                  <a:pt x="1342" y="180"/>
                  <a:pt x="1139" y="69"/>
                </a:cubicBezTo>
                <a:cubicBezTo>
                  <a:pt x="1052" y="22"/>
                  <a:pt x="958" y="0"/>
                  <a:pt x="864"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1" name="Google Shape;581;p53"/>
          <p:cNvSpPr/>
          <p:nvPr/>
        </p:nvSpPr>
        <p:spPr>
          <a:xfrm>
            <a:off x="9246076" y="7420136"/>
            <a:ext cx="495370" cy="483752"/>
          </a:xfrm>
          <a:custGeom>
            <a:avLst/>
            <a:gdLst/>
            <a:ahLst/>
            <a:cxnLst/>
            <a:rect l="l" t="t" r="r" b="b"/>
            <a:pathLst>
              <a:path w="2217" h="2165" extrusionOk="0">
                <a:moveTo>
                  <a:pt x="890" y="0"/>
                </a:moveTo>
                <a:cubicBezTo>
                  <a:pt x="605" y="0"/>
                  <a:pt x="365" y="104"/>
                  <a:pt x="214" y="270"/>
                </a:cubicBezTo>
                <a:cubicBezTo>
                  <a:pt x="0" y="493"/>
                  <a:pt x="0" y="859"/>
                  <a:pt x="224" y="1073"/>
                </a:cubicBezTo>
                <a:cubicBezTo>
                  <a:pt x="366" y="1209"/>
                  <a:pt x="537" y="1233"/>
                  <a:pt x="643" y="1233"/>
                </a:cubicBezTo>
                <a:cubicBezTo>
                  <a:pt x="703" y="1233"/>
                  <a:pt x="742" y="1225"/>
                  <a:pt x="742" y="1225"/>
                </a:cubicBezTo>
                <a:lnTo>
                  <a:pt x="742" y="1225"/>
                </a:lnTo>
                <a:cubicBezTo>
                  <a:pt x="742" y="1225"/>
                  <a:pt x="559" y="1469"/>
                  <a:pt x="651" y="1764"/>
                </a:cubicBezTo>
                <a:cubicBezTo>
                  <a:pt x="718" y="2005"/>
                  <a:pt x="947" y="2165"/>
                  <a:pt x="1190" y="2165"/>
                </a:cubicBezTo>
                <a:cubicBezTo>
                  <a:pt x="1244" y="2165"/>
                  <a:pt x="1298" y="2157"/>
                  <a:pt x="1352" y="2140"/>
                </a:cubicBezTo>
                <a:cubicBezTo>
                  <a:pt x="1820" y="2008"/>
                  <a:pt x="2217" y="1398"/>
                  <a:pt x="1982" y="473"/>
                </a:cubicBezTo>
                <a:cubicBezTo>
                  <a:pt x="1602" y="136"/>
                  <a:pt x="1217" y="0"/>
                  <a:pt x="890" y="0"/>
                </a:cubicBezTo>
                <a:close/>
              </a:path>
            </a:pathLst>
          </a:custGeom>
          <a:solidFill>
            <a:srgbClr val="EF898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2" name="Google Shape;582;p53"/>
          <p:cNvSpPr/>
          <p:nvPr/>
        </p:nvSpPr>
        <p:spPr>
          <a:xfrm>
            <a:off x="9236915" y="7411867"/>
            <a:ext cx="500062" cy="500286"/>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2" y="2162"/>
                  <a:pt x="1280" y="2169"/>
                  <a:pt x="1229" y="2169"/>
                </a:cubicBezTo>
                <a:cubicBezTo>
                  <a:pt x="999" y="2169"/>
                  <a:pt x="789" y="2024"/>
                  <a:pt x="722" y="1791"/>
                </a:cubicBezTo>
                <a:cubicBezTo>
                  <a:pt x="641" y="1517"/>
                  <a:pt x="814" y="1293"/>
                  <a:pt x="814" y="1283"/>
                </a:cubicBezTo>
                <a:lnTo>
                  <a:pt x="864" y="1212"/>
                </a:lnTo>
                <a:lnTo>
                  <a:pt x="783" y="1232"/>
                </a:lnTo>
                <a:cubicBezTo>
                  <a:pt x="780" y="1232"/>
                  <a:pt x="746" y="1238"/>
                  <a:pt x="696" y="1238"/>
                </a:cubicBezTo>
                <a:cubicBezTo>
                  <a:pt x="594" y="1238"/>
                  <a:pt x="421" y="1215"/>
                  <a:pt x="285" y="1079"/>
                </a:cubicBezTo>
                <a:cubicBezTo>
                  <a:pt x="82" y="876"/>
                  <a:pt x="72" y="541"/>
                  <a:pt x="275" y="327"/>
                </a:cubicBezTo>
                <a:cubicBezTo>
                  <a:pt x="445" y="145"/>
                  <a:pt x="667" y="68"/>
                  <a:pt x="903" y="68"/>
                </a:cubicBezTo>
                <a:close/>
                <a:moveTo>
                  <a:pt x="904" y="1"/>
                </a:moveTo>
                <a:cubicBezTo>
                  <a:pt x="649" y="1"/>
                  <a:pt x="409" y="86"/>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lnTo>
                  <a:pt x="2054" y="490"/>
                </a:lnTo>
                <a:lnTo>
                  <a:pt x="2044" y="490"/>
                </a:lnTo>
                <a:cubicBezTo>
                  <a:pt x="1724" y="201"/>
                  <a:pt x="1296" y="1"/>
                  <a:pt x="904"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3" name="Google Shape;583;p53"/>
          <p:cNvSpPr/>
          <p:nvPr/>
        </p:nvSpPr>
        <p:spPr>
          <a:xfrm>
            <a:off x="9236915" y="7411867"/>
            <a:ext cx="500062" cy="500286"/>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4" y="2161"/>
                  <a:pt x="1283" y="2168"/>
                  <a:pt x="1234" y="2168"/>
                </a:cubicBezTo>
                <a:cubicBezTo>
                  <a:pt x="1002" y="2168"/>
                  <a:pt x="789" y="2018"/>
                  <a:pt x="722" y="1791"/>
                </a:cubicBezTo>
                <a:cubicBezTo>
                  <a:pt x="641" y="1517"/>
                  <a:pt x="814" y="1293"/>
                  <a:pt x="814" y="1283"/>
                </a:cubicBezTo>
                <a:cubicBezTo>
                  <a:pt x="824" y="1273"/>
                  <a:pt x="824" y="1262"/>
                  <a:pt x="814" y="1252"/>
                </a:cubicBezTo>
                <a:cubicBezTo>
                  <a:pt x="814" y="1232"/>
                  <a:pt x="794" y="1232"/>
                  <a:pt x="783" y="1232"/>
                </a:cubicBezTo>
                <a:cubicBezTo>
                  <a:pt x="780" y="1232"/>
                  <a:pt x="748" y="1238"/>
                  <a:pt x="698" y="1238"/>
                </a:cubicBezTo>
                <a:cubicBezTo>
                  <a:pt x="598" y="1238"/>
                  <a:pt x="428" y="1215"/>
                  <a:pt x="285" y="1079"/>
                </a:cubicBezTo>
                <a:cubicBezTo>
                  <a:pt x="82" y="876"/>
                  <a:pt x="72" y="541"/>
                  <a:pt x="275" y="327"/>
                </a:cubicBezTo>
                <a:cubicBezTo>
                  <a:pt x="445" y="145"/>
                  <a:pt x="667" y="68"/>
                  <a:pt x="903" y="68"/>
                </a:cubicBezTo>
                <a:close/>
                <a:moveTo>
                  <a:pt x="907" y="0"/>
                </a:moveTo>
                <a:cubicBezTo>
                  <a:pt x="651" y="0"/>
                  <a:pt x="410" y="85"/>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cubicBezTo>
                  <a:pt x="2054" y="500"/>
                  <a:pt x="2054" y="490"/>
                  <a:pt x="2044" y="480"/>
                </a:cubicBezTo>
                <a:cubicBezTo>
                  <a:pt x="1724" y="197"/>
                  <a:pt x="1298" y="0"/>
                  <a:pt x="907"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4" name="Google Shape;584;p53"/>
          <p:cNvSpPr/>
          <p:nvPr/>
        </p:nvSpPr>
        <p:spPr>
          <a:xfrm>
            <a:off x="9566269" y="6368619"/>
            <a:ext cx="522631" cy="471462"/>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rgbClr val="F6C4C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5" name="Google Shape;585;p53"/>
          <p:cNvSpPr/>
          <p:nvPr/>
        </p:nvSpPr>
        <p:spPr>
          <a:xfrm>
            <a:off x="9555097" y="6359012"/>
            <a:ext cx="517939" cy="487774"/>
          </a:xfrm>
          <a:custGeom>
            <a:avLst/>
            <a:gdLst/>
            <a:ahLst/>
            <a:cxnLst/>
            <a:rect l="l" t="t" r="r" b="b"/>
            <a:pathLst>
              <a:path w="2318" h="2183" extrusionOk="0">
                <a:moveTo>
                  <a:pt x="1401" y="73"/>
                </a:moveTo>
                <a:cubicBezTo>
                  <a:pt x="1480" y="73"/>
                  <a:pt x="1560" y="91"/>
                  <a:pt x="1636" y="129"/>
                </a:cubicBezTo>
                <a:cubicBezTo>
                  <a:pt x="2216" y="403"/>
                  <a:pt x="2246" y="1207"/>
                  <a:pt x="1972" y="1827"/>
                </a:cubicBezTo>
                <a:cubicBezTo>
                  <a:pt x="1689" y="2004"/>
                  <a:pt x="1348" y="2113"/>
                  <a:pt x="1033" y="2113"/>
                </a:cubicBezTo>
                <a:cubicBezTo>
                  <a:pt x="715" y="2113"/>
                  <a:pt x="423" y="2001"/>
                  <a:pt x="244" y="1736"/>
                </a:cubicBezTo>
                <a:cubicBezTo>
                  <a:pt x="81" y="1492"/>
                  <a:pt x="142" y="1166"/>
                  <a:pt x="386" y="1004"/>
                </a:cubicBezTo>
                <a:cubicBezTo>
                  <a:pt x="488" y="922"/>
                  <a:pt x="610" y="902"/>
                  <a:pt x="701" y="902"/>
                </a:cubicBezTo>
                <a:cubicBezTo>
                  <a:pt x="813" y="902"/>
                  <a:pt x="895" y="932"/>
                  <a:pt x="895" y="932"/>
                </a:cubicBezTo>
                <a:cubicBezTo>
                  <a:pt x="904" y="932"/>
                  <a:pt x="925" y="932"/>
                  <a:pt x="935" y="922"/>
                </a:cubicBezTo>
                <a:cubicBezTo>
                  <a:pt x="945" y="912"/>
                  <a:pt x="945" y="891"/>
                  <a:pt x="935" y="882"/>
                </a:cubicBezTo>
                <a:cubicBezTo>
                  <a:pt x="935" y="882"/>
                  <a:pt x="803" y="627"/>
                  <a:pt x="925" y="363"/>
                </a:cubicBezTo>
                <a:cubicBezTo>
                  <a:pt x="1019" y="182"/>
                  <a:pt x="1206" y="73"/>
                  <a:pt x="1401" y="73"/>
                </a:cubicBezTo>
                <a:close/>
                <a:moveTo>
                  <a:pt x="1413" y="0"/>
                </a:moveTo>
                <a:cubicBezTo>
                  <a:pt x="1187" y="0"/>
                  <a:pt x="967" y="127"/>
                  <a:pt x="864" y="333"/>
                </a:cubicBezTo>
                <a:cubicBezTo>
                  <a:pt x="762" y="546"/>
                  <a:pt x="813" y="739"/>
                  <a:pt x="843" y="841"/>
                </a:cubicBezTo>
                <a:cubicBezTo>
                  <a:pt x="810" y="834"/>
                  <a:pt x="766" y="829"/>
                  <a:pt x="714" y="829"/>
                </a:cubicBezTo>
                <a:cubicBezTo>
                  <a:pt x="607" y="829"/>
                  <a:pt x="469" y="853"/>
                  <a:pt x="346" y="943"/>
                </a:cubicBezTo>
                <a:cubicBezTo>
                  <a:pt x="71" y="1126"/>
                  <a:pt x="0" y="1501"/>
                  <a:pt x="193" y="1776"/>
                </a:cubicBezTo>
                <a:cubicBezTo>
                  <a:pt x="376" y="2061"/>
                  <a:pt x="691" y="2183"/>
                  <a:pt x="1026" y="2183"/>
                </a:cubicBezTo>
                <a:cubicBezTo>
                  <a:pt x="1362" y="2183"/>
                  <a:pt x="1718" y="2061"/>
                  <a:pt x="2023" y="1878"/>
                </a:cubicBezTo>
                <a:cubicBezTo>
                  <a:pt x="2023" y="1878"/>
                  <a:pt x="2033" y="1867"/>
                  <a:pt x="2033" y="1858"/>
                </a:cubicBezTo>
                <a:cubicBezTo>
                  <a:pt x="2318" y="1207"/>
                  <a:pt x="2287" y="363"/>
                  <a:pt x="1667" y="58"/>
                </a:cubicBezTo>
                <a:cubicBezTo>
                  <a:pt x="1586" y="18"/>
                  <a:pt x="1499" y="0"/>
                  <a:pt x="1413"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6" name="Google Shape;586;p53"/>
          <p:cNvSpPr/>
          <p:nvPr/>
        </p:nvSpPr>
        <p:spPr>
          <a:xfrm>
            <a:off x="9779879" y="4472940"/>
            <a:ext cx="1962712" cy="2530477"/>
          </a:xfrm>
          <a:custGeom>
            <a:avLst/>
            <a:gdLst/>
            <a:ahLst/>
            <a:cxnLst/>
            <a:rect l="l" t="t" r="r" b="b"/>
            <a:pathLst>
              <a:path w="8784" h="11325" extrusionOk="0">
                <a:moveTo>
                  <a:pt x="2094" y="0"/>
                </a:moveTo>
                <a:cubicBezTo>
                  <a:pt x="1535" y="0"/>
                  <a:pt x="1007" y="214"/>
                  <a:pt x="610" y="610"/>
                </a:cubicBezTo>
                <a:cubicBezTo>
                  <a:pt x="214" y="1007"/>
                  <a:pt x="0" y="1536"/>
                  <a:pt x="0" y="2094"/>
                </a:cubicBezTo>
                <a:cubicBezTo>
                  <a:pt x="0" y="2654"/>
                  <a:pt x="214" y="3182"/>
                  <a:pt x="610" y="3579"/>
                </a:cubicBezTo>
                <a:lnTo>
                  <a:pt x="8275" y="11244"/>
                </a:lnTo>
                <a:cubicBezTo>
                  <a:pt x="8336" y="11295"/>
                  <a:pt x="8408" y="11325"/>
                  <a:pt x="8478" y="11325"/>
                </a:cubicBezTo>
                <a:cubicBezTo>
                  <a:pt x="8550" y="11325"/>
                  <a:pt x="8621" y="11295"/>
                  <a:pt x="8672" y="11244"/>
                </a:cubicBezTo>
                <a:cubicBezTo>
                  <a:pt x="8783" y="11132"/>
                  <a:pt x="8783" y="10959"/>
                  <a:pt x="8672" y="10847"/>
                </a:cubicBezTo>
                <a:lnTo>
                  <a:pt x="1007" y="3182"/>
                </a:lnTo>
                <a:cubicBezTo>
                  <a:pt x="407" y="2582"/>
                  <a:pt x="407" y="1606"/>
                  <a:pt x="1007" y="1007"/>
                </a:cubicBezTo>
                <a:cubicBezTo>
                  <a:pt x="1301" y="722"/>
                  <a:pt x="1688" y="560"/>
                  <a:pt x="2094" y="560"/>
                </a:cubicBezTo>
                <a:cubicBezTo>
                  <a:pt x="2511" y="560"/>
                  <a:pt x="2898" y="722"/>
                  <a:pt x="3182" y="1007"/>
                </a:cubicBezTo>
                <a:cubicBezTo>
                  <a:pt x="3238" y="1063"/>
                  <a:pt x="3312" y="1091"/>
                  <a:pt x="3385" y="1091"/>
                </a:cubicBezTo>
                <a:cubicBezTo>
                  <a:pt x="3459" y="1091"/>
                  <a:pt x="3533" y="1063"/>
                  <a:pt x="3589" y="1007"/>
                </a:cubicBezTo>
                <a:cubicBezTo>
                  <a:pt x="3691" y="895"/>
                  <a:pt x="3691" y="722"/>
                  <a:pt x="3589" y="610"/>
                </a:cubicBezTo>
                <a:cubicBezTo>
                  <a:pt x="3192" y="214"/>
                  <a:pt x="2663" y="0"/>
                  <a:pt x="2094" y="0"/>
                </a:cubicBezTo>
                <a:close/>
              </a:path>
            </a:pathLst>
          </a:custGeom>
          <a:solidFill>
            <a:srgbClr val="FFDA9F"/>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7" name="Google Shape;587;p53"/>
          <p:cNvSpPr/>
          <p:nvPr/>
        </p:nvSpPr>
        <p:spPr>
          <a:xfrm>
            <a:off x="9770718" y="4463778"/>
            <a:ext cx="1974108" cy="2548800"/>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1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05"/>
                </a:lnTo>
                <a:cubicBezTo>
                  <a:pt x="8357" y="11366"/>
                  <a:pt x="8428" y="11407"/>
                  <a:pt x="8519" y="11407"/>
                </a:cubicBezTo>
                <a:cubicBezTo>
                  <a:pt x="8601" y="11407"/>
                  <a:pt x="8682" y="11366"/>
                  <a:pt x="8743" y="11305"/>
                </a:cubicBezTo>
                <a:cubicBezTo>
                  <a:pt x="8794" y="11254"/>
                  <a:pt x="8835" y="11173"/>
                  <a:pt x="8835" y="11092"/>
                </a:cubicBezTo>
                <a:cubicBezTo>
                  <a:pt x="8835" y="11000"/>
                  <a:pt x="879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8" name="Google Shape;588;p53"/>
          <p:cNvSpPr/>
          <p:nvPr/>
        </p:nvSpPr>
        <p:spPr>
          <a:xfrm>
            <a:off x="9770718" y="4463778"/>
            <a:ext cx="1974108" cy="2548800"/>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0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15"/>
                </a:lnTo>
                <a:cubicBezTo>
                  <a:pt x="8357" y="11366"/>
                  <a:pt x="8428" y="11407"/>
                  <a:pt x="8519" y="11407"/>
                </a:cubicBezTo>
                <a:cubicBezTo>
                  <a:pt x="8601" y="11407"/>
                  <a:pt x="8682" y="11366"/>
                  <a:pt x="8743" y="11315"/>
                </a:cubicBezTo>
                <a:cubicBezTo>
                  <a:pt x="8804" y="11254"/>
                  <a:pt x="8835" y="11173"/>
                  <a:pt x="8835" y="11092"/>
                </a:cubicBezTo>
                <a:cubicBezTo>
                  <a:pt x="8835" y="11000"/>
                  <a:pt x="880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89" name="Google Shape;589;p53"/>
          <p:cNvSpPr/>
          <p:nvPr/>
        </p:nvSpPr>
        <p:spPr>
          <a:xfrm>
            <a:off x="11615006" y="5792586"/>
            <a:ext cx="1965171" cy="2233077"/>
          </a:xfrm>
          <a:custGeom>
            <a:avLst/>
            <a:gdLst/>
            <a:ahLst/>
            <a:cxnLst/>
            <a:rect l="l" t="t" r="r" b="b"/>
            <a:pathLst>
              <a:path w="8795" h="9994" extrusionOk="0">
                <a:moveTo>
                  <a:pt x="2228" y="1"/>
                </a:moveTo>
                <a:cubicBezTo>
                  <a:pt x="2878" y="652"/>
                  <a:pt x="2878" y="1709"/>
                  <a:pt x="2228" y="2359"/>
                </a:cubicBezTo>
                <a:cubicBezTo>
                  <a:pt x="1899" y="2688"/>
                  <a:pt x="1471" y="2851"/>
                  <a:pt x="1042" y="2851"/>
                </a:cubicBezTo>
                <a:cubicBezTo>
                  <a:pt x="674" y="2851"/>
                  <a:pt x="306" y="2731"/>
                  <a:pt x="1" y="2491"/>
                </a:cubicBezTo>
                <a:lnTo>
                  <a:pt x="1" y="2491"/>
                </a:lnTo>
                <a:cubicBezTo>
                  <a:pt x="977" y="3356"/>
                  <a:pt x="6609" y="8499"/>
                  <a:pt x="5115" y="9993"/>
                </a:cubicBezTo>
                <a:cubicBezTo>
                  <a:pt x="8795" y="6324"/>
                  <a:pt x="3274" y="956"/>
                  <a:pt x="2350" y="112"/>
                </a:cubicBezTo>
                <a:cubicBezTo>
                  <a:pt x="2309" y="72"/>
                  <a:pt x="2268" y="42"/>
                  <a:pt x="2228" y="1"/>
                </a:cubicBezTo>
                <a:close/>
              </a:path>
            </a:pathLst>
          </a:custGeom>
          <a:solidFill>
            <a:srgbClr val="EF898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0" name="Google Shape;590;p53"/>
          <p:cNvSpPr/>
          <p:nvPr/>
        </p:nvSpPr>
        <p:spPr>
          <a:xfrm>
            <a:off x="11610537" y="5785658"/>
            <a:ext cx="1440306" cy="2246930"/>
          </a:xfrm>
          <a:custGeom>
            <a:avLst/>
            <a:gdLst/>
            <a:ahLst/>
            <a:cxnLst/>
            <a:rect l="l" t="t" r="r" b="b"/>
            <a:pathLst>
              <a:path w="6446" h="10056" extrusionOk="0">
                <a:moveTo>
                  <a:pt x="2532" y="337"/>
                </a:moveTo>
                <a:lnTo>
                  <a:pt x="2532" y="337"/>
                </a:lnTo>
                <a:cubicBezTo>
                  <a:pt x="3457" y="1231"/>
                  <a:pt x="6294" y="4159"/>
                  <a:pt x="6355" y="7026"/>
                </a:cubicBezTo>
                <a:cubicBezTo>
                  <a:pt x="6375" y="8032"/>
                  <a:pt x="6039" y="8947"/>
                  <a:pt x="5358" y="9730"/>
                </a:cubicBezTo>
                <a:cubicBezTo>
                  <a:pt x="5409" y="9618"/>
                  <a:pt x="5429" y="9475"/>
                  <a:pt x="5419" y="9333"/>
                </a:cubicBezTo>
                <a:cubicBezTo>
                  <a:pt x="5368" y="7503"/>
                  <a:pt x="1638" y="3945"/>
                  <a:pt x="336" y="2756"/>
                </a:cubicBezTo>
                <a:lnTo>
                  <a:pt x="336" y="2756"/>
                </a:lnTo>
                <a:cubicBezTo>
                  <a:pt x="568" y="2867"/>
                  <a:pt x="817" y="2921"/>
                  <a:pt x="1065" y="2921"/>
                </a:cubicBezTo>
                <a:cubicBezTo>
                  <a:pt x="1502" y="2921"/>
                  <a:pt x="1937" y="2752"/>
                  <a:pt x="2268" y="2420"/>
                </a:cubicBezTo>
                <a:cubicBezTo>
                  <a:pt x="2837" y="1851"/>
                  <a:pt x="2919" y="987"/>
                  <a:pt x="2532" y="337"/>
                </a:cubicBezTo>
                <a:close/>
                <a:moveTo>
                  <a:pt x="2268" y="1"/>
                </a:moveTo>
                <a:lnTo>
                  <a:pt x="2217" y="52"/>
                </a:lnTo>
                <a:lnTo>
                  <a:pt x="2227" y="52"/>
                </a:lnTo>
                <a:cubicBezTo>
                  <a:pt x="2858" y="692"/>
                  <a:pt x="2858" y="1729"/>
                  <a:pt x="2217" y="2370"/>
                </a:cubicBezTo>
                <a:cubicBezTo>
                  <a:pt x="1899" y="2688"/>
                  <a:pt x="1481" y="2849"/>
                  <a:pt x="1061" y="2849"/>
                </a:cubicBezTo>
                <a:cubicBezTo>
                  <a:pt x="702" y="2849"/>
                  <a:pt x="341" y="2731"/>
                  <a:pt x="41" y="2492"/>
                </a:cubicBezTo>
                <a:lnTo>
                  <a:pt x="1" y="2542"/>
                </a:lnTo>
                <a:cubicBezTo>
                  <a:pt x="885" y="3335"/>
                  <a:pt x="5297" y="7372"/>
                  <a:pt x="5348" y="9333"/>
                </a:cubicBezTo>
                <a:cubicBezTo>
                  <a:pt x="5358" y="9608"/>
                  <a:pt x="5277" y="9832"/>
                  <a:pt x="5114" y="10004"/>
                </a:cubicBezTo>
                <a:lnTo>
                  <a:pt x="5165" y="10055"/>
                </a:lnTo>
                <a:cubicBezTo>
                  <a:pt x="6019" y="9191"/>
                  <a:pt x="6446" y="8174"/>
                  <a:pt x="6416" y="7026"/>
                </a:cubicBezTo>
                <a:cubicBezTo>
                  <a:pt x="6355" y="3915"/>
                  <a:pt x="3061" y="723"/>
                  <a:pt x="2400" y="113"/>
                </a:cubicBezTo>
                <a:cubicBezTo>
                  <a:pt x="2349" y="82"/>
                  <a:pt x="2309" y="42"/>
                  <a:pt x="2268"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1" name="Google Shape;591;p53"/>
          <p:cNvSpPr/>
          <p:nvPr/>
        </p:nvSpPr>
        <p:spPr>
          <a:xfrm>
            <a:off x="11606069" y="5784095"/>
            <a:ext cx="1444774" cy="2250729"/>
          </a:xfrm>
          <a:custGeom>
            <a:avLst/>
            <a:gdLst/>
            <a:ahLst/>
            <a:cxnLst/>
            <a:rect l="l" t="t" r="r" b="b"/>
            <a:pathLst>
              <a:path w="6466" h="10073" extrusionOk="0">
                <a:moveTo>
                  <a:pt x="2552" y="344"/>
                </a:moveTo>
                <a:cubicBezTo>
                  <a:pt x="3488" y="1248"/>
                  <a:pt x="6314" y="4176"/>
                  <a:pt x="6364" y="7033"/>
                </a:cubicBezTo>
                <a:cubicBezTo>
                  <a:pt x="6395" y="8039"/>
                  <a:pt x="6059" y="8954"/>
                  <a:pt x="5388" y="9737"/>
                </a:cubicBezTo>
                <a:cubicBezTo>
                  <a:pt x="5429" y="9615"/>
                  <a:pt x="5449" y="9482"/>
                  <a:pt x="5439" y="9340"/>
                </a:cubicBezTo>
                <a:cubicBezTo>
                  <a:pt x="5388" y="7510"/>
                  <a:pt x="1667" y="3952"/>
                  <a:pt x="356" y="2763"/>
                </a:cubicBezTo>
                <a:lnTo>
                  <a:pt x="356" y="2763"/>
                </a:lnTo>
                <a:cubicBezTo>
                  <a:pt x="588" y="2874"/>
                  <a:pt x="837" y="2928"/>
                  <a:pt x="1085" y="2928"/>
                </a:cubicBezTo>
                <a:cubicBezTo>
                  <a:pt x="1522" y="2928"/>
                  <a:pt x="1957" y="2759"/>
                  <a:pt x="2288" y="2427"/>
                </a:cubicBezTo>
                <a:cubicBezTo>
                  <a:pt x="2857" y="1858"/>
                  <a:pt x="2939" y="1004"/>
                  <a:pt x="2552" y="344"/>
                </a:cubicBezTo>
                <a:close/>
                <a:moveTo>
                  <a:pt x="2266" y="1"/>
                </a:moveTo>
                <a:cubicBezTo>
                  <a:pt x="2257" y="1"/>
                  <a:pt x="2247" y="3"/>
                  <a:pt x="2237" y="8"/>
                </a:cubicBezTo>
                <a:cubicBezTo>
                  <a:pt x="2227" y="19"/>
                  <a:pt x="2227" y="49"/>
                  <a:pt x="2237" y="59"/>
                </a:cubicBezTo>
                <a:cubicBezTo>
                  <a:pt x="2878" y="699"/>
                  <a:pt x="2878" y="1736"/>
                  <a:pt x="2237" y="2377"/>
                </a:cubicBezTo>
                <a:cubicBezTo>
                  <a:pt x="1919" y="2695"/>
                  <a:pt x="1501" y="2856"/>
                  <a:pt x="1081" y="2856"/>
                </a:cubicBezTo>
                <a:cubicBezTo>
                  <a:pt x="722" y="2856"/>
                  <a:pt x="361" y="2738"/>
                  <a:pt x="61" y="2499"/>
                </a:cubicBezTo>
                <a:cubicBezTo>
                  <a:pt x="56" y="2494"/>
                  <a:pt x="49" y="2491"/>
                  <a:pt x="40" y="2491"/>
                </a:cubicBezTo>
                <a:cubicBezTo>
                  <a:pt x="31" y="2491"/>
                  <a:pt x="21" y="2494"/>
                  <a:pt x="11" y="2499"/>
                </a:cubicBezTo>
                <a:cubicBezTo>
                  <a:pt x="0" y="2519"/>
                  <a:pt x="0" y="2540"/>
                  <a:pt x="21" y="2549"/>
                </a:cubicBezTo>
                <a:cubicBezTo>
                  <a:pt x="905" y="3342"/>
                  <a:pt x="5317" y="7379"/>
                  <a:pt x="5368" y="9340"/>
                </a:cubicBezTo>
                <a:cubicBezTo>
                  <a:pt x="5378" y="9615"/>
                  <a:pt x="5297" y="9839"/>
                  <a:pt x="5134" y="10011"/>
                </a:cubicBezTo>
                <a:cubicBezTo>
                  <a:pt x="5124" y="10011"/>
                  <a:pt x="5124" y="10022"/>
                  <a:pt x="5124" y="10031"/>
                </a:cubicBezTo>
                <a:cubicBezTo>
                  <a:pt x="5124" y="10042"/>
                  <a:pt x="5124" y="10052"/>
                  <a:pt x="5134" y="10062"/>
                </a:cubicBezTo>
                <a:cubicBezTo>
                  <a:pt x="5134" y="10062"/>
                  <a:pt x="5144" y="10072"/>
                  <a:pt x="5155" y="10072"/>
                </a:cubicBezTo>
                <a:cubicBezTo>
                  <a:pt x="5164" y="10072"/>
                  <a:pt x="5175" y="10062"/>
                  <a:pt x="5185" y="10062"/>
                </a:cubicBezTo>
                <a:cubicBezTo>
                  <a:pt x="6039" y="9198"/>
                  <a:pt x="6466" y="8181"/>
                  <a:pt x="6436" y="7033"/>
                </a:cubicBezTo>
                <a:cubicBezTo>
                  <a:pt x="6375" y="3922"/>
                  <a:pt x="3081" y="730"/>
                  <a:pt x="2420" y="120"/>
                </a:cubicBezTo>
                <a:cubicBezTo>
                  <a:pt x="2369" y="89"/>
                  <a:pt x="2329" y="49"/>
                  <a:pt x="2288" y="8"/>
                </a:cubicBezTo>
                <a:cubicBezTo>
                  <a:pt x="2283" y="3"/>
                  <a:pt x="2275" y="1"/>
                  <a:pt x="2266"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2" name="Google Shape;592;p53"/>
          <p:cNvSpPr/>
          <p:nvPr/>
        </p:nvSpPr>
        <p:spPr>
          <a:xfrm>
            <a:off x="12139872" y="5283809"/>
            <a:ext cx="1949083" cy="2741854"/>
          </a:xfrm>
          <a:custGeom>
            <a:avLst/>
            <a:gdLst/>
            <a:ahLst/>
            <a:cxnLst/>
            <a:rect l="l" t="t" r="r" b="b"/>
            <a:pathLst>
              <a:path w="8723" h="12271" extrusionOk="0">
                <a:moveTo>
                  <a:pt x="2328" y="1"/>
                </a:moveTo>
                <a:cubicBezTo>
                  <a:pt x="2897" y="661"/>
                  <a:pt x="2867" y="1648"/>
                  <a:pt x="2247" y="2278"/>
                </a:cubicBezTo>
                <a:cubicBezTo>
                  <a:pt x="1917" y="2603"/>
                  <a:pt x="1488" y="2766"/>
                  <a:pt x="1059" y="2766"/>
                </a:cubicBezTo>
                <a:cubicBezTo>
                  <a:pt x="684" y="2766"/>
                  <a:pt x="309" y="2641"/>
                  <a:pt x="1" y="2389"/>
                </a:cubicBezTo>
                <a:lnTo>
                  <a:pt x="1" y="2389"/>
                </a:lnTo>
                <a:cubicBezTo>
                  <a:pt x="924" y="3232"/>
                  <a:pt x="6430" y="8586"/>
                  <a:pt x="2782" y="12255"/>
                </a:cubicBezTo>
                <a:lnTo>
                  <a:pt x="2782" y="12255"/>
                </a:lnTo>
                <a:cubicBezTo>
                  <a:pt x="8723" y="6294"/>
                  <a:pt x="3141" y="752"/>
                  <a:pt x="2328" y="1"/>
                </a:cubicBezTo>
                <a:close/>
                <a:moveTo>
                  <a:pt x="2782" y="12255"/>
                </a:moveTo>
                <a:cubicBezTo>
                  <a:pt x="2776" y="12260"/>
                  <a:pt x="2771" y="12265"/>
                  <a:pt x="2766" y="12270"/>
                </a:cubicBezTo>
                <a:cubicBezTo>
                  <a:pt x="2771" y="12265"/>
                  <a:pt x="2776" y="12260"/>
                  <a:pt x="2782" y="12255"/>
                </a:cubicBezTo>
                <a:close/>
              </a:path>
            </a:pathLst>
          </a:custGeom>
          <a:solidFill>
            <a:srgbClr val="FFDA9F"/>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3" name="Google Shape;593;p53"/>
          <p:cNvSpPr/>
          <p:nvPr/>
        </p:nvSpPr>
        <p:spPr>
          <a:xfrm>
            <a:off x="12135402" y="5279341"/>
            <a:ext cx="1247028" cy="2753249"/>
          </a:xfrm>
          <a:custGeom>
            <a:avLst/>
            <a:gdLst/>
            <a:ahLst/>
            <a:cxnLst/>
            <a:rect l="l" t="t" r="r" b="b"/>
            <a:pathLst>
              <a:path w="5581" h="12322" extrusionOk="0">
                <a:moveTo>
                  <a:pt x="2572" y="285"/>
                </a:moveTo>
                <a:cubicBezTo>
                  <a:pt x="3396" y="1108"/>
                  <a:pt x="5408" y="3426"/>
                  <a:pt x="5469" y="6385"/>
                </a:cubicBezTo>
                <a:cubicBezTo>
                  <a:pt x="5510" y="8174"/>
                  <a:pt x="4829" y="9891"/>
                  <a:pt x="3457" y="11508"/>
                </a:cubicBezTo>
                <a:cubicBezTo>
                  <a:pt x="3884" y="10847"/>
                  <a:pt x="4087" y="10095"/>
                  <a:pt x="4067" y="9292"/>
                </a:cubicBezTo>
                <a:cubicBezTo>
                  <a:pt x="4015" y="6486"/>
                  <a:pt x="1332" y="3629"/>
                  <a:pt x="315" y="2644"/>
                </a:cubicBezTo>
                <a:lnTo>
                  <a:pt x="315" y="2644"/>
                </a:lnTo>
                <a:cubicBezTo>
                  <a:pt x="556" y="2760"/>
                  <a:pt x="817" y="2818"/>
                  <a:pt x="1077" y="2818"/>
                </a:cubicBezTo>
                <a:cubicBezTo>
                  <a:pt x="1517" y="2818"/>
                  <a:pt x="1955" y="2651"/>
                  <a:pt x="2287" y="2318"/>
                </a:cubicBezTo>
                <a:cubicBezTo>
                  <a:pt x="2826" y="1779"/>
                  <a:pt x="2928" y="936"/>
                  <a:pt x="2572" y="285"/>
                </a:cubicBezTo>
                <a:close/>
                <a:moveTo>
                  <a:pt x="2369" y="0"/>
                </a:moveTo>
                <a:lnTo>
                  <a:pt x="2328" y="41"/>
                </a:lnTo>
                <a:cubicBezTo>
                  <a:pt x="2877" y="692"/>
                  <a:pt x="2836" y="1668"/>
                  <a:pt x="2237" y="2267"/>
                </a:cubicBezTo>
                <a:cubicBezTo>
                  <a:pt x="1915" y="2588"/>
                  <a:pt x="1498" y="2752"/>
                  <a:pt x="1079" y="2752"/>
                </a:cubicBezTo>
                <a:cubicBezTo>
                  <a:pt x="716" y="2752"/>
                  <a:pt x="353" y="2629"/>
                  <a:pt x="51" y="2379"/>
                </a:cubicBezTo>
                <a:lnTo>
                  <a:pt x="0" y="2430"/>
                </a:lnTo>
                <a:cubicBezTo>
                  <a:pt x="661" y="3040"/>
                  <a:pt x="3934" y="6211"/>
                  <a:pt x="4006" y="9292"/>
                </a:cubicBezTo>
                <a:cubicBezTo>
                  <a:pt x="4026" y="10420"/>
                  <a:pt x="3609" y="11427"/>
                  <a:pt x="2765" y="12270"/>
                </a:cubicBezTo>
                <a:lnTo>
                  <a:pt x="2816" y="12321"/>
                </a:lnTo>
                <a:cubicBezTo>
                  <a:pt x="4666" y="10461"/>
                  <a:pt x="5581" y="8468"/>
                  <a:pt x="5540" y="6385"/>
                </a:cubicBezTo>
                <a:cubicBezTo>
                  <a:pt x="5469" y="3019"/>
                  <a:pt x="2887" y="478"/>
                  <a:pt x="2369"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4" name="Google Shape;594;p53"/>
          <p:cNvSpPr/>
          <p:nvPr/>
        </p:nvSpPr>
        <p:spPr>
          <a:xfrm>
            <a:off x="12132944" y="5275989"/>
            <a:ext cx="1249486" cy="2758836"/>
          </a:xfrm>
          <a:custGeom>
            <a:avLst/>
            <a:gdLst/>
            <a:ahLst/>
            <a:cxnLst/>
            <a:rect l="l" t="t" r="r" b="b"/>
            <a:pathLst>
              <a:path w="5592" h="12347" extrusionOk="0">
                <a:moveTo>
                  <a:pt x="2593" y="310"/>
                </a:moveTo>
                <a:lnTo>
                  <a:pt x="2593" y="310"/>
                </a:lnTo>
                <a:cubicBezTo>
                  <a:pt x="3407" y="1134"/>
                  <a:pt x="5419" y="3451"/>
                  <a:pt x="5480" y="6400"/>
                </a:cubicBezTo>
                <a:cubicBezTo>
                  <a:pt x="5521" y="8178"/>
                  <a:pt x="4850" y="9897"/>
                  <a:pt x="3477" y="11523"/>
                </a:cubicBezTo>
                <a:cubicBezTo>
                  <a:pt x="3895" y="10852"/>
                  <a:pt x="4098" y="10110"/>
                  <a:pt x="4078" y="9307"/>
                </a:cubicBezTo>
                <a:cubicBezTo>
                  <a:pt x="4026" y="6511"/>
                  <a:pt x="1353" y="3644"/>
                  <a:pt x="337" y="2659"/>
                </a:cubicBezTo>
                <a:lnTo>
                  <a:pt x="337" y="2659"/>
                </a:lnTo>
                <a:cubicBezTo>
                  <a:pt x="574" y="2775"/>
                  <a:pt x="832" y="2833"/>
                  <a:pt x="1090" y="2833"/>
                </a:cubicBezTo>
                <a:cubicBezTo>
                  <a:pt x="1528" y="2833"/>
                  <a:pt x="1966" y="2666"/>
                  <a:pt x="2298" y="2333"/>
                </a:cubicBezTo>
                <a:cubicBezTo>
                  <a:pt x="2837" y="1794"/>
                  <a:pt x="2939" y="960"/>
                  <a:pt x="2593" y="310"/>
                </a:cubicBezTo>
                <a:close/>
                <a:moveTo>
                  <a:pt x="2359" y="0"/>
                </a:moveTo>
                <a:cubicBezTo>
                  <a:pt x="2352" y="0"/>
                  <a:pt x="2344" y="5"/>
                  <a:pt x="2339" y="15"/>
                </a:cubicBezTo>
                <a:cubicBezTo>
                  <a:pt x="2319" y="25"/>
                  <a:pt x="2319" y="46"/>
                  <a:pt x="2329" y="56"/>
                </a:cubicBezTo>
                <a:cubicBezTo>
                  <a:pt x="2888" y="707"/>
                  <a:pt x="2847" y="1683"/>
                  <a:pt x="2248" y="2282"/>
                </a:cubicBezTo>
                <a:cubicBezTo>
                  <a:pt x="1927" y="2602"/>
                  <a:pt x="1511" y="2763"/>
                  <a:pt x="1094" y="2763"/>
                </a:cubicBezTo>
                <a:cubicBezTo>
                  <a:pt x="730" y="2763"/>
                  <a:pt x="365" y="2641"/>
                  <a:pt x="62" y="2394"/>
                </a:cubicBezTo>
                <a:cubicBezTo>
                  <a:pt x="53" y="2390"/>
                  <a:pt x="45" y="2387"/>
                  <a:pt x="37" y="2387"/>
                </a:cubicBezTo>
                <a:cubicBezTo>
                  <a:pt x="26" y="2387"/>
                  <a:pt x="17" y="2392"/>
                  <a:pt x="11" y="2404"/>
                </a:cubicBezTo>
                <a:cubicBezTo>
                  <a:pt x="1" y="2415"/>
                  <a:pt x="1" y="2435"/>
                  <a:pt x="11" y="2445"/>
                </a:cubicBezTo>
                <a:cubicBezTo>
                  <a:pt x="672" y="3055"/>
                  <a:pt x="3945" y="6226"/>
                  <a:pt x="4006" y="9307"/>
                </a:cubicBezTo>
                <a:cubicBezTo>
                  <a:pt x="4037" y="10435"/>
                  <a:pt x="3620" y="11442"/>
                  <a:pt x="2776" y="12285"/>
                </a:cubicBezTo>
                <a:cubicBezTo>
                  <a:pt x="2766" y="12285"/>
                  <a:pt x="2766" y="12296"/>
                  <a:pt x="2766" y="12305"/>
                </a:cubicBezTo>
                <a:cubicBezTo>
                  <a:pt x="2766" y="12316"/>
                  <a:pt x="2766" y="12326"/>
                  <a:pt x="2776" y="12336"/>
                </a:cubicBezTo>
                <a:cubicBezTo>
                  <a:pt x="2776" y="12336"/>
                  <a:pt x="2786" y="12346"/>
                  <a:pt x="2797" y="12346"/>
                </a:cubicBezTo>
                <a:cubicBezTo>
                  <a:pt x="2806" y="12346"/>
                  <a:pt x="2817" y="12336"/>
                  <a:pt x="2827" y="12336"/>
                </a:cubicBezTo>
                <a:cubicBezTo>
                  <a:pt x="4677" y="10476"/>
                  <a:pt x="5592" y="8483"/>
                  <a:pt x="5551" y="6400"/>
                </a:cubicBezTo>
                <a:cubicBezTo>
                  <a:pt x="5480" y="3034"/>
                  <a:pt x="2898" y="483"/>
                  <a:pt x="2380" y="15"/>
                </a:cubicBezTo>
                <a:cubicBezTo>
                  <a:pt x="2375" y="5"/>
                  <a:pt x="2367" y="0"/>
                  <a:pt x="2359"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5" name="Google Shape;595;p53"/>
          <p:cNvSpPr/>
          <p:nvPr/>
        </p:nvSpPr>
        <p:spPr>
          <a:xfrm>
            <a:off x="11054168" y="6319684"/>
            <a:ext cx="2037565" cy="1762061"/>
          </a:xfrm>
          <a:custGeom>
            <a:avLst/>
            <a:gdLst/>
            <a:ahLst/>
            <a:cxnLst/>
            <a:rect l="l" t="t" r="r" b="b"/>
            <a:pathLst>
              <a:path w="9119" h="7886" extrusionOk="0">
                <a:moveTo>
                  <a:pt x="2369" y="0"/>
                </a:moveTo>
                <a:cubicBezTo>
                  <a:pt x="3019" y="661"/>
                  <a:pt x="3019" y="1718"/>
                  <a:pt x="2369" y="2369"/>
                </a:cubicBezTo>
                <a:cubicBezTo>
                  <a:pt x="2043" y="2694"/>
                  <a:pt x="1616" y="2857"/>
                  <a:pt x="1188" y="2857"/>
                </a:cubicBezTo>
                <a:cubicBezTo>
                  <a:pt x="760" y="2857"/>
                  <a:pt x="331" y="2694"/>
                  <a:pt x="0" y="2369"/>
                </a:cubicBezTo>
                <a:lnTo>
                  <a:pt x="0" y="2369"/>
                </a:lnTo>
                <a:cubicBezTo>
                  <a:pt x="51" y="2420"/>
                  <a:pt x="91" y="2460"/>
                  <a:pt x="132" y="2511"/>
                </a:cubicBezTo>
                <a:cubicBezTo>
                  <a:pt x="905" y="3383"/>
                  <a:pt x="5007" y="7885"/>
                  <a:pt x="6973" y="7885"/>
                </a:cubicBezTo>
                <a:cubicBezTo>
                  <a:pt x="7231" y="7885"/>
                  <a:pt x="7453" y="7808"/>
                  <a:pt x="7625" y="7634"/>
                </a:cubicBezTo>
                <a:cubicBezTo>
                  <a:pt x="9119" y="6140"/>
                  <a:pt x="3487" y="997"/>
                  <a:pt x="2511" y="132"/>
                </a:cubicBezTo>
                <a:cubicBezTo>
                  <a:pt x="2461" y="91"/>
                  <a:pt x="2420" y="51"/>
                  <a:pt x="2369" y="0"/>
                </a:cubicBezTo>
                <a:close/>
              </a:path>
            </a:pathLst>
          </a:custGeom>
          <a:solidFill>
            <a:srgbClr val="8A93E2"/>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6" name="Google Shape;596;p53"/>
          <p:cNvSpPr/>
          <p:nvPr/>
        </p:nvSpPr>
        <p:spPr>
          <a:xfrm>
            <a:off x="11047240" y="6311641"/>
            <a:ext cx="1776585" cy="1777702"/>
          </a:xfrm>
          <a:custGeom>
            <a:avLst/>
            <a:gdLst/>
            <a:ahLst/>
            <a:cxnLst/>
            <a:rect l="l" t="t" r="r" b="b"/>
            <a:pathLst>
              <a:path w="7951" h="7956" extrusionOk="0">
                <a:moveTo>
                  <a:pt x="2675" y="331"/>
                </a:moveTo>
                <a:lnTo>
                  <a:pt x="2675" y="331"/>
                </a:lnTo>
                <a:cubicBezTo>
                  <a:pt x="3833" y="1378"/>
                  <a:pt x="7818" y="5109"/>
                  <a:pt x="7869" y="6979"/>
                </a:cubicBezTo>
                <a:cubicBezTo>
                  <a:pt x="7879" y="7254"/>
                  <a:pt x="7798" y="7478"/>
                  <a:pt x="7635" y="7650"/>
                </a:cubicBezTo>
                <a:cubicBezTo>
                  <a:pt x="7471" y="7804"/>
                  <a:pt x="7262" y="7885"/>
                  <a:pt x="7016" y="7885"/>
                </a:cubicBezTo>
                <a:cubicBezTo>
                  <a:pt x="7002" y="7885"/>
                  <a:pt x="6988" y="7885"/>
                  <a:pt x="6974" y="7884"/>
                </a:cubicBezTo>
                <a:cubicBezTo>
                  <a:pt x="5104" y="7833"/>
                  <a:pt x="1363" y="3828"/>
                  <a:pt x="326" y="2679"/>
                </a:cubicBezTo>
                <a:lnTo>
                  <a:pt x="326" y="2679"/>
                </a:lnTo>
                <a:cubicBezTo>
                  <a:pt x="590" y="2842"/>
                  <a:pt x="895" y="2933"/>
                  <a:pt x="1220" y="2933"/>
                </a:cubicBezTo>
                <a:cubicBezTo>
                  <a:pt x="1678" y="2933"/>
                  <a:pt x="2105" y="2750"/>
                  <a:pt x="2431" y="2425"/>
                </a:cubicBezTo>
                <a:cubicBezTo>
                  <a:pt x="2989" y="1866"/>
                  <a:pt x="3081" y="992"/>
                  <a:pt x="2675" y="331"/>
                </a:cubicBezTo>
                <a:close/>
                <a:moveTo>
                  <a:pt x="2401" y="1"/>
                </a:moveTo>
                <a:cubicBezTo>
                  <a:pt x="2392" y="1"/>
                  <a:pt x="2385" y="6"/>
                  <a:pt x="2379" y="16"/>
                </a:cubicBezTo>
                <a:cubicBezTo>
                  <a:pt x="2359" y="26"/>
                  <a:pt x="2359" y="46"/>
                  <a:pt x="2379" y="66"/>
                </a:cubicBezTo>
                <a:cubicBezTo>
                  <a:pt x="3010" y="707"/>
                  <a:pt x="3010" y="1744"/>
                  <a:pt x="2379" y="2384"/>
                </a:cubicBezTo>
                <a:cubicBezTo>
                  <a:pt x="2065" y="2689"/>
                  <a:pt x="1658" y="2862"/>
                  <a:pt x="1220" y="2862"/>
                </a:cubicBezTo>
                <a:cubicBezTo>
                  <a:pt x="784" y="2862"/>
                  <a:pt x="366" y="2689"/>
                  <a:pt x="62" y="2384"/>
                </a:cubicBezTo>
                <a:cubicBezTo>
                  <a:pt x="51" y="2374"/>
                  <a:pt x="41" y="2369"/>
                  <a:pt x="32" y="2369"/>
                </a:cubicBezTo>
                <a:cubicBezTo>
                  <a:pt x="23" y="2369"/>
                  <a:pt x="16" y="2374"/>
                  <a:pt x="11" y="2384"/>
                </a:cubicBezTo>
                <a:cubicBezTo>
                  <a:pt x="1" y="2395"/>
                  <a:pt x="1" y="2415"/>
                  <a:pt x="11" y="2425"/>
                </a:cubicBezTo>
                <a:cubicBezTo>
                  <a:pt x="52" y="2476"/>
                  <a:pt x="92" y="2517"/>
                  <a:pt x="133" y="2578"/>
                </a:cubicBezTo>
                <a:cubicBezTo>
                  <a:pt x="926" y="3462"/>
                  <a:pt x="4972" y="7894"/>
                  <a:pt x="6964" y="7955"/>
                </a:cubicBezTo>
                <a:lnTo>
                  <a:pt x="7005" y="7955"/>
                </a:lnTo>
                <a:cubicBezTo>
                  <a:pt x="7279" y="7955"/>
                  <a:pt x="7513" y="7874"/>
                  <a:pt x="7686" y="7701"/>
                </a:cubicBezTo>
                <a:cubicBezTo>
                  <a:pt x="7859" y="7518"/>
                  <a:pt x="7950" y="7274"/>
                  <a:pt x="7940" y="6979"/>
                </a:cubicBezTo>
                <a:cubicBezTo>
                  <a:pt x="7889" y="4987"/>
                  <a:pt x="3457" y="931"/>
                  <a:pt x="2562" y="138"/>
                </a:cubicBezTo>
                <a:cubicBezTo>
                  <a:pt x="2512" y="97"/>
                  <a:pt x="2471" y="57"/>
                  <a:pt x="2431" y="16"/>
                </a:cubicBezTo>
                <a:cubicBezTo>
                  <a:pt x="2420" y="6"/>
                  <a:pt x="2410" y="1"/>
                  <a:pt x="2401"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7" name="Google Shape;597;p53"/>
          <p:cNvSpPr/>
          <p:nvPr/>
        </p:nvSpPr>
        <p:spPr>
          <a:xfrm>
            <a:off x="9997735" y="7407622"/>
            <a:ext cx="2760177" cy="1226249"/>
          </a:xfrm>
          <a:custGeom>
            <a:avLst/>
            <a:gdLst/>
            <a:ahLst/>
            <a:cxnLst/>
            <a:rect l="l" t="t" r="r" b="b"/>
            <a:pathLst>
              <a:path w="12353" h="5488" extrusionOk="0">
                <a:moveTo>
                  <a:pt x="2481" y="0"/>
                </a:moveTo>
                <a:cubicBezTo>
                  <a:pt x="3021" y="651"/>
                  <a:pt x="2980" y="1617"/>
                  <a:pt x="2370" y="2227"/>
                </a:cubicBezTo>
                <a:cubicBezTo>
                  <a:pt x="2039" y="2557"/>
                  <a:pt x="1610" y="2722"/>
                  <a:pt x="1181" y="2722"/>
                </a:cubicBezTo>
                <a:cubicBezTo>
                  <a:pt x="753" y="2722"/>
                  <a:pt x="326" y="2557"/>
                  <a:pt x="1" y="2227"/>
                </a:cubicBezTo>
                <a:lnTo>
                  <a:pt x="1" y="2227"/>
                </a:lnTo>
                <a:cubicBezTo>
                  <a:pt x="2" y="2228"/>
                  <a:pt x="2781" y="5488"/>
                  <a:pt x="6592" y="5488"/>
                </a:cubicBezTo>
                <a:cubicBezTo>
                  <a:pt x="8350" y="5488"/>
                  <a:pt x="10328" y="4794"/>
                  <a:pt x="12353" y="2765"/>
                </a:cubicBezTo>
                <a:lnTo>
                  <a:pt x="12353" y="2765"/>
                </a:lnTo>
                <a:cubicBezTo>
                  <a:pt x="11454" y="3664"/>
                  <a:pt x="10455" y="4012"/>
                  <a:pt x="9446" y="4012"/>
                </a:cubicBezTo>
                <a:cubicBezTo>
                  <a:pt x="6333" y="4012"/>
                  <a:pt x="3126" y="699"/>
                  <a:pt x="2481" y="0"/>
                </a:cubicBezTo>
                <a:close/>
              </a:path>
            </a:pathLst>
          </a:custGeom>
          <a:solidFill>
            <a:srgbClr val="F6C4C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8" name="Google Shape;598;p53"/>
          <p:cNvSpPr/>
          <p:nvPr/>
        </p:nvSpPr>
        <p:spPr>
          <a:xfrm>
            <a:off x="9988797" y="7399133"/>
            <a:ext cx="2778274" cy="1242112"/>
          </a:xfrm>
          <a:custGeom>
            <a:avLst/>
            <a:gdLst/>
            <a:ahLst/>
            <a:cxnLst/>
            <a:rect l="l" t="t" r="r" b="b"/>
            <a:pathLst>
              <a:path w="12434" h="5559" extrusionOk="0">
                <a:moveTo>
                  <a:pt x="2756" y="334"/>
                </a:moveTo>
                <a:cubicBezTo>
                  <a:pt x="3741" y="1350"/>
                  <a:pt x="6598" y="4023"/>
                  <a:pt x="9393" y="4084"/>
                </a:cubicBezTo>
                <a:cubicBezTo>
                  <a:pt x="9430" y="4085"/>
                  <a:pt x="9466" y="4086"/>
                  <a:pt x="9503" y="4086"/>
                </a:cubicBezTo>
                <a:cubicBezTo>
                  <a:pt x="10264" y="4086"/>
                  <a:pt x="10969" y="3882"/>
                  <a:pt x="11610" y="3485"/>
                </a:cubicBezTo>
                <a:lnTo>
                  <a:pt x="11610" y="3485"/>
                </a:lnTo>
                <a:cubicBezTo>
                  <a:pt x="10033" y="4820"/>
                  <a:pt x="8363" y="5492"/>
                  <a:pt x="6628" y="5492"/>
                </a:cubicBezTo>
                <a:cubicBezTo>
                  <a:pt x="6540" y="5492"/>
                  <a:pt x="6452" y="5491"/>
                  <a:pt x="6364" y="5487"/>
                </a:cubicBezTo>
                <a:cubicBezTo>
                  <a:pt x="3457" y="5376"/>
                  <a:pt x="1170" y="3363"/>
                  <a:pt x="366" y="2570"/>
                </a:cubicBezTo>
                <a:lnTo>
                  <a:pt x="366" y="2570"/>
                </a:lnTo>
                <a:cubicBezTo>
                  <a:pt x="632" y="2721"/>
                  <a:pt x="927" y="2797"/>
                  <a:pt x="1222" y="2797"/>
                </a:cubicBezTo>
                <a:cubicBezTo>
                  <a:pt x="1660" y="2797"/>
                  <a:pt x="2096" y="2630"/>
                  <a:pt x="2430" y="2295"/>
                </a:cubicBezTo>
                <a:cubicBezTo>
                  <a:pt x="2959" y="1767"/>
                  <a:pt x="3070" y="974"/>
                  <a:pt x="2756" y="334"/>
                </a:cubicBezTo>
                <a:close/>
                <a:moveTo>
                  <a:pt x="2523" y="0"/>
                </a:moveTo>
                <a:cubicBezTo>
                  <a:pt x="2514" y="0"/>
                  <a:pt x="2506" y="3"/>
                  <a:pt x="2501" y="8"/>
                </a:cubicBezTo>
                <a:cubicBezTo>
                  <a:pt x="2481" y="18"/>
                  <a:pt x="2481" y="38"/>
                  <a:pt x="2491" y="59"/>
                </a:cubicBezTo>
                <a:cubicBezTo>
                  <a:pt x="3030" y="709"/>
                  <a:pt x="2979" y="1645"/>
                  <a:pt x="2379" y="2245"/>
                </a:cubicBezTo>
                <a:cubicBezTo>
                  <a:pt x="2059" y="2565"/>
                  <a:pt x="1640" y="2725"/>
                  <a:pt x="1220" y="2725"/>
                </a:cubicBezTo>
                <a:cubicBezTo>
                  <a:pt x="801" y="2725"/>
                  <a:pt x="382" y="2565"/>
                  <a:pt x="61" y="2245"/>
                </a:cubicBezTo>
                <a:cubicBezTo>
                  <a:pt x="56" y="2239"/>
                  <a:pt x="49" y="2237"/>
                  <a:pt x="40" y="2237"/>
                </a:cubicBezTo>
                <a:cubicBezTo>
                  <a:pt x="31" y="2237"/>
                  <a:pt x="21" y="2239"/>
                  <a:pt x="11" y="2245"/>
                </a:cubicBezTo>
                <a:cubicBezTo>
                  <a:pt x="0" y="2254"/>
                  <a:pt x="0" y="2275"/>
                  <a:pt x="11" y="2295"/>
                </a:cubicBezTo>
                <a:cubicBezTo>
                  <a:pt x="41" y="2326"/>
                  <a:pt x="2715" y="5416"/>
                  <a:pt x="6364" y="5559"/>
                </a:cubicBezTo>
                <a:lnTo>
                  <a:pt x="6628" y="5559"/>
                </a:lnTo>
                <a:cubicBezTo>
                  <a:pt x="8661" y="5559"/>
                  <a:pt x="10604" y="4644"/>
                  <a:pt x="12423" y="2834"/>
                </a:cubicBezTo>
                <a:cubicBezTo>
                  <a:pt x="12433" y="2814"/>
                  <a:pt x="12433" y="2794"/>
                  <a:pt x="12423" y="2783"/>
                </a:cubicBezTo>
                <a:cubicBezTo>
                  <a:pt x="12413" y="2773"/>
                  <a:pt x="12402" y="2768"/>
                  <a:pt x="12394" y="2768"/>
                </a:cubicBezTo>
                <a:cubicBezTo>
                  <a:pt x="12385" y="2768"/>
                  <a:pt x="12377" y="2773"/>
                  <a:pt x="12372" y="2783"/>
                </a:cubicBezTo>
                <a:cubicBezTo>
                  <a:pt x="11557" y="3599"/>
                  <a:pt x="10590" y="4015"/>
                  <a:pt x="9507" y="4015"/>
                </a:cubicBezTo>
                <a:cubicBezTo>
                  <a:pt x="9469" y="4015"/>
                  <a:pt x="9431" y="4015"/>
                  <a:pt x="9393" y="4014"/>
                </a:cubicBezTo>
                <a:cubicBezTo>
                  <a:pt x="6314" y="3953"/>
                  <a:pt x="3152" y="669"/>
                  <a:pt x="2552" y="8"/>
                </a:cubicBezTo>
                <a:cubicBezTo>
                  <a:pt x="2542" y="3"/>
                  <a:pt x="2532" y="0"/>
                  <a:pt x="2523"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599" name="Google Shape;599;p53"/>
          <p:cNvSpPr/>
          <p:nvPr/>
        </p:nvSpPr>
        <p:spPr>
          <a:xfrm>
            <a:off x="10527292" y="6880523"/>
            <a:ext cx="2230619" cy="1423770"/>
          </a:xfrm>
          <a:custGeom>
            <a:avLst/>
            <a:gdLst/>
            <a:ahLst/>
            <a:cxnLst/>
            <a:rect l="l" t="t" r="r" b="b"/>
            <a:pathLst>
              <a:path w="9983" h="6372" extrusionOk="0">
                <a:moveTo>
                  <a:pt x="9983" y="5124"/>
                </a:moveTo>
                <a:cubicBezTo>
                  <a:pt x="9981" y="5126"/>
                  <a:pt x="9979" y="5128"/>
                  <a:pt x="9977" y="5130"/>
                </a:cubicBezTo>
                <a:lnTo>
                  <a:pt x="9977" y="5130"/>
                </a:lnTo>
                <a:cubicBezTo>
                  <a:pt x="9979" y="5128"/>
                  <a:pt x="9981" y="5126"/>
                  <a:pt x="9983" y="5124"/>
                </a:cubicBezTo>
                <a:close/>
                <a:moveTo>
                  <a:pt x="2490" y="1"/>
                </a:moveTo>
                <a:lnTo>
                  <a:pt x="2490" y="1"/>
                </a:lnTo>
                <a:cubicBezTo>
                  <a:pt x="3009" y="662"/>
                  <a:pt x="2968" y="1618"/>
                  <a:pt x="2358" y="2228"/>
                </a:cubicBezTo>
                <a:cubicBezTo>
                  <a:pt x="2033" y="2553"/>
                  <a:pt x="1606" y="2716"/>
                  <a:pt x="1179" y="2716"/>
                </a:cubicBezTo>
                <a:cubicBezTo>
                  <a:pt x="752" y="2716"/>
                  <a:pt x="325" y="2553"/>
                  <a:pt x="0" y="2228"/>
                </a:cubicBezTo>
                <a:lnTo>
                  <a:pt x="0" y="2228"/>
                </a:lnTo>
                <a:cubicBezTo>
                  <a:pt x="41" y="2268"/>
                  <a:pt x="71" y="2309"/>
                  <a:pt x="111" y="2359"/>
                </a:cubicBezTo>
                <a:cubicBezTo>
                  <a:pt x="756" y="3058"/>
                  <a:pt x="3963" y="6371"/>
                  <a:pt x="7076" y="6371"/>
                </a:cubicBezTo>
                <a:cubicBezTo>
                  <a:pt x="8083" y="6371"/>
                  <a:pt x="9080" y="6024"/>
                  <a:pt x="9977" y="5130"/>
                </a:cubicBezTo>
                <a:lnTo>
                  <a:pt x="9977" y="5130"/>
                </a:lnTo>
                <a:cubicBezTo>
                  <a:pt x="9806" y="5299"/>
                  <a:pt x="9587" y="5375"/>
                  <a:pt x="9331" y="5375"/>
                </a:cubicBezTo>
                <a:cubicBezTo>
                  <a:pt x="7365" y="5375"/>
                  <a:pt x="3263" y="873"/>
                  <a:pt x="2490" y="1"/>
                </a:cubicBezTo>
                <a:close/>
              </a:path>
            </a:pathLst>
          </a:custGeom>
          <a:solidFill>
            <a:srgbClr val="FFDA9F"/>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600" name="Google Shape;600;p53"/>
          <p:cNvSpPr/>
          <p:nvPr/>
        </p:nvSpPr>
        <p:spPr>
          <a:xfrm>
            <a:off x="10520366" y="6876055"/>
            <a:ext cx="2244250" cy="1435836"/>
          </a:xfrm>
          <a:custGeom>
            <a:avLst/>
            <a:gdLst/>
            <a:ahLst/>
            <a:cxnLst/>
            <a:rect l="l" t="t" r="r" b="b"/>
            <a:pathLst>
              <a:path w="10044" h="6426" extrusionOk="0">
                <a:moveTo>
                  <a:pt x="2755" y="336"/>
                </a:moveTo>
                <a:cubicBezTo>
                  <a:pt x="3944" y="1638"/>
                  <a:pt x="7493" y="5379"/>
                  <a:pt x="9322" y="5429"/>
                </a:cubicBezTo>
                <a:cubicBezTo>
                  <a:pt x="9475" y="5429"/>
                  <a:pt x="9607" y="5419"/>
                  <a:pt x="9719" y="5368"/>
                </a:cubicBezTo>
                <a:lnTo>
                  <a:pt x="9719" y="5368"/>
                </a:lnTo>
                <a:cubicBezTo>
                  <a:pt x="8959" y="6030"/>
                  <a:pt x="8075" y="6355"/>
                  <a:pt x="7103" y="6355"/>
                </a:cubicBezTo>
                <a:cubicBezTo>
                  <a:pt x="7074" y="6355"/>
                  <a:pt x="7044" y="6355"/>
                  <a:pt x="7014" y="6355"/>
                </a:cubicBezTo>
                <a:cubicBezTo>
                  <a:pt x="4158" y="6294"/>
                  <a:pt x="1220" y="3457"/>
                  <a:pt x="336" y="2532"/>
                </a:cubicBezTo>
                <a:lnTo>
                  <a:pt x="336" y="2532"/>
                </a:lnTo>
                <a:cubicBezTo>
                  <a:pt x="600" y="2684"/>
                  <a:pt x="895" y="2766"/>
                  <a:pt x="1210" y="2766"/>
                </a:cubicBezTo>
                <a:cubicBezTo>
                  <a:pt x="1667" y="2766"/>
                  <a:pt x="2094" y="2593"/>
                  <a:pt x="2420" y="2268"/>
                </a:cubicBezTo>
                <a:cubicBezTo>
                  <a:pt x="2938" y="1749"/>
                  <a:pt x="3060" y="976"/>
                  <a:pt x="2755" y="336"/>
                </a:cubicBezTo>
                <a:close/>
                <a:moveTo>
                  <a:pt x="2541" y="1"/>
                </a:moveTo>
                <a:lnTo>
                  <a:pt x="2491" y="41"/>
                </a:lnTo>
                <a:cubicBezTo>
                  <a:pt x="3009" y="692"/>
                  <a:pt x="2959" y="1627"/>
                  <a:pt x="2369" y="2217"/>
                </a:cubicBezTo>
                <a:cubicBezTo>
                  <a:pt x="2054" y="2532"/>
                  <a:pt x="1647" y="2705"/>
                  <a:pt x="1210" y="2705"/>
                </a:cubicBezTo>
                <a:cubicBezTo>
                  <a:pt x="773" y="2705"/>
                  <a:pt x="356" y="2532"/>
                  <a:pt x="51" y="2217"/>
                </a:cubicBezTo>
                <a:lnTo>
                  <a:pt x="0" y="2268"/>
                </a:lnTo>
                <a:cubicBezTo>
                  <a:pt x="41" y="2309"/>
                  <a:pt x="81" y="2349"/>
                  <a:pt x="122" y="2400"/>
                </a:cubicBezTo>
                <a:cubicBezTo>
                  <a:pt x="722" y="3061"/>
                  <a:pt x="3904" y="6364"/>
                  <a:pt x="7014" y="6425"/>
                </a:cubicBezTo>
                <a:lnTo>
                  <a:pt x="7106" y="6425"/>
                </a:lnTo>
                <a:cubicBezTo>
                  <a:pt x="8225" y="6425"/>
                  <a:pt x="9210" y="6009"/>
                  <a:pt x="10044" y="5175"/>
                </a:cubicBezTo>
                <a:lnTo>
                  <a:pt x="9993" y="5124"/>
                </a:lnTo>
                <a:cubicBezTo>
                  <a:pt x="9829" y="5278"/>
                  <a:pt x="9620" y="5359"/>
                  <a:pt x="9374" y="5359"/>
                </a:cubicBezTo>
                <a:cubicBezTo>
                  <a:pt x="9360" y="5359"/>
                  <a:pt x="9346" y="5359"/>
                  <a:pt x="9332" y="5358"/>
                </a:cubicBezTo>
                <a:cubicBezTo>
                  <a:pt x="7360" y="5307"/>
                  <a:pt x="3334" y="885"/>
                  <a:pt x="2541"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601" name="Google Shape;601;p53"/>
          <p:cNvSpPr/>
          <p:nvPr/>
        </p:nvSpPr>
        <p:spPr>
          <a:xfrm>
            <a:off x="10518130" y="6873373"/>
            <a:ext cx="2248942" cy="1438518"/>
          </a:xfrm>
          <a:custGeom>
            <a:avLst/>
            <a:gdLst/>
            <a:ahLst/>
            <a:cxnLst/>
            <a:rect l="l" t="t" r="r" b="b"/>
            <a:pathLst>
              <a:path w="10065" h="6438" extrusionOk="0">
                <a:moveTo>
                  <a:pt x="2765" y="348"/>
                </a:moveTo>
                <a:lnTo>
                  <a:pt x="2765" y="348"/>
                </a:lnTo>
                <a:cubicBezTo>
                  <a:pt x="3954" y="1659"/>
                  <a:pt x="7512" y="5391"/>
                  <a:pt x="9332" y="5441"/>
                </a:cubicBezTo>
                <a:cubicBezTo>
                  <a:pt x="9475" y="5441"/>
                  <a:pt x="9607" y="5431"/>
                  <a:pt x="9729" y="5391"/>
                </a:cubicBezTo>
                <a:lnTo>
                  <a:pt x="9729" y="5391"/>
                </a:lnTo>
                <a:cubicBezTo>
                  <a:pt x="8969" y="6042"/>
                  <a:pt x="8085" y="6367"/>
                  <a:pt x="7113" y="6367"/>
                </a:cubicBezTo>
                <a:cubicBezTo>
                  <a:pt x="7084" y="6367"/>
                  <a:pt x="7054" y="6367"/>
                  <a:pt x="7024" y="6367"/>
                </a:cubicBezTo>
                <a:cubicBezTo>
                  <a:pt x="4168" y="6306"/>
                  <a:pt x="1241" y="3479"/>
                  <a:pt x="346" y="2544"/>
                </a:cubicBezTo>
                <a:lnTo>
                  <a:pt x="346" y="2544"/>
                </a:lnTo>
                <a:cubicBezTo>
                  <a:pt x="610" y="2696"/>
                  <a:pt x="905" y="2778"/>
                  <a:pt x="1220" y="2778"/>
                </a:cubicBezTo>
                <a:cubicBezTo>
                  <a:pt x="1677" y="2778"/>
                  <a:pt x="2104" y="2605"/>
                  <a:pt x="2430" y="2280"/>
                </a:cubicBezTo>
                <a:cubicBezTo>
                  <a:pt x="2948" y="1761"/>
                  <a:pt x="3070" y="988"/>
                  <a:pt x="2765" y="348"/>
                </a:cubicBezTo>
                <a:close/>
                <a:moveTo>
                  <a:pt x="2529" y="1"/>
                </a:moveTo>
                <a:cubicBezTo>
                  <a:pt x="2521" y="1"/>
                  <a:pt x="2515" y="4"/>
                  <a:pt x="2511" y="13"/>
                </a:cubicBezTo>
                <a:cubicBezTo>
                  <a:pt x="2490" y="23"/>
                  <a:pt x="2490" y="43"/>
                  <a:pt x="2501" y="53"/>
                </a:cubicBezTo>
                <a:cubicBezTo>
                  <a:pt x="3019" y="714"/>
                  <a:pt x="2969" y="1639"/>
                  <a:pt x="2379" y="2229"/>
                </a:cubicBezTo>
                <a:cubicBezTo>
                  <a:pt x="2064" y="2544"/>
                  <a:pt x="1657" y="2707"/>
                  <a:pt x="1220" y="2707"/>
                </a:cubicBezTo>
                <a:cubicBezTo>
                  <a:pt x="783" y="2707"/>
                  <a:pt x="376" y="2544"/>
                  <a:pt x="61" y="2229"/>
                </a:cubicBezTo>
                <a:cubicBezTo>
                  <a:pt x="56" y="2224"/>
                  <a:pt x="46" y="2221"/>
                  <a:pt x="36" y="2221"/>
                </a:cubicBezTo>
                <a:cubicBezTo>
                  <a:pt x="26" y="2221"/>
                  <a:pt x="15" y="2224"/>
                  <a:pt x="10" y="2229"/>
                </a:cubicBezTo>
                <a:cubicBezTo>
                  <a:pt x="0" y="2249"/>
                  <a:pt x="0" y="2269"/>
                  <a:pt x="10" y="2280"/>
                </a:cubicBezTo>
                <a:cubicBezTo>
                  <a:pt x="51" y="2321"/>
                  <a:pt x="91" y="2361"/>
                  <a:pt x="132" y="2412"/>
                </a:cubicBezTo>
                <a:cubicBezTo>
                  <a:pt x="732" y="3073"/>
                  <a:pt x="3914" y="6376"/>
                  <a:pt x="7024" y="6437"/>
                </a:cubicBezTo>
                <a:lnTo>
                  <a:pt x="7116" y="6437"/>
                </a:lnTo>
                <a:cubicBezTo>
                  <a:pt x="8235" y="6437"/>
                  <a:pt x="9220" y="6021"/>
                  <a:pt x="10054" y="5187"/>
                </a:cubicBezTo>
                <a:cubicBezTo>
                  <a:pt x="10064" y="5167"/>
                  <a:pt x="10064" y="5147"/>
                  <a:pt x="10054" y="5136"/>
                </a:cubicBezTo>
                <a:cubicBezTo>
                  <a:pt x="10044" y="5126"/>
                  <a:pt x="10033" y="5121"/>
                  <a:pt x="10025" y="5121"/>
                </a:cubicBezTo>
                <a:cubicBezTo>
                  <a:pt x="10016" y="5121"/>
                  <a:pt x="10008" y="5126"/>
                  <a:pt x="10003" y="5136"/>
                </a:cubicBezTo>
                <a:cubicBezTo>
                  <a:pt x="9839" y="5290"/>
                  <a:pt x="9630" y="5371"/>
                  <a:pt x="9384" y="5371"/>
                </a:cubicBezTo>
                <a:cubicBezTo>
                  <a:pt x="9370" y="5371"/>
                  <a:pt x="9356" y="5371"/>
                  <a:pt x="9342" y="5370"/>
                </a:cubicBezTo>
                <a:cubicBezTo>
                  <a:pt x="7370" y="5319"/>
                  <a:pt x="3344" y="897"/>
                  <a:pt x="2562" y="13"/>
                </a:cubicBezTo>
                <a:cubicBezTo>
                  <a:pt x="2550" y="7"/>
                  <a:pt x="2538" y="1"/>
                  <a:pt x="2529" y="1"/>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grpSp>
        <p:nvGrpSpPr>
          <p:cNvPr id="602" name="Google Shape;602;p53"/>
          <p:cNvGrpSpPr/>
          <p:nvPr/>
        </p:nvGrpSpPr>
        <p:grpSpPr>
          <a:xfrm rot="5108814">
            <a:off x="2766851" y="7886375"/>
            <a:ext cx="450005" cy="520834"/>
            <a:chOff x="4173447" y="2993498"/>
            <a:chExt cx="253014" cy="292838"/>
          </a:xfrm>
        </p:grpSpPr>
        <p:sp>
          <p:nvSpPr>
            <p:cNvPr id="603" name="Google Shape;603;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604" name="Google Shape;60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605" name="Google Shape;605;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grpSp>
      <p:grpSp>
        <p:nvGrpSpPr>
          <p:cNvPr id="606" name="Google Shape;606;p53"/>
          <p:cNvGrpSpPr/>
          <p:nvPr/>
        </p:nvGrpSpPr>
        <p:grpSpPr>
          <a:xfrm rot="4665983">
            <a:off x="4391684" y="7166603"/>
            <a:ext cx="450016" cy="520847"/>
            <a:chOff x="4173447" y="2993498"/>
            <a:chExt cx="253014" cy="292838"/>
          </a:xfrm>
        </p:grpSpPr>
        <p:sp>
          <p:nvSpPr>
            <p:cNvPr id="607" name="Google Shape;607;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chemeClr val="lt2"/>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608" name="Google Shape;608;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sp>
          <p:nvSpPr>
            <p:cNvPr id="609" name="Google Shape;609;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162609" tIns="162609" rIns="162609" bIns="162609" anchor="ctr" anchorCtr="0">
              <a:noAutofit/>
            </a:bodyPr>
            <a:lstStyle/>
            <a:p>
              <a:pPr rtl="0">
                <a:spcBef>
                  <a:spcPts val="0"/>
                </a:spcBef>
                <a:spcAft>
                  <a:spcPts val="0"/>
                </a:spcAft>
              </a:pPr>
              <a:endParaRPr sz="5336"/>
            </a:p>
          </p:txBody>
        </p:sp>
      </p:grpSp>
      <p:sp>
        <p:nvSpPr>
          <p:cNvPr id="76" name="Cloud 75">
            <a:extLst>
              <a:ext uri="{FF2B5EF4-FFF2-40B4-BE49-F238E27FC236}">
                <a16:creationId xmlns="" xmlns:a16="http://schemas.microsoft.com/office/drawing/2014/main" id="{A0F71772-6147-4DE7-8875-59AAF3EAF673}"/>
              </a:ext>
            </a:extLst>
          </p:cNvPr>
          <p:cNvSpPr/>
          <p:nvPr/>
        </p:nvSpPr>
        <p:spPr>
          <a:xfrm>
            <a:off x="8124515" y="-22045"/>
            <a:ext cx="8329525" cy="426305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Times New Roman" panose="02020603050405020304" pitchFamily="18" charset="0"/>
              <a:buNone/>
              <a:defRPr/>
            </a:pPr>
            <a:r>
              <a:rPr lang="en-US" altLang="en-US" sz="4421" b="1" dirty="0" err="1">
                <a:latin typeface="Times New Roman" panose="02020603050405020304" pitchFamily="18" charset="0"/>
              </a:rPr>
              <a:t>Nước</a:t>
            </a:r>
            <a:r>
              <a:rPr lang="en-US" altLang="en-US" sz="4421" b="1" dirty="0">
                <a:latin typeface="Times New Roman" panose="02020603050405020304" pitchFamily="18" charset="0"/>
              </a:rPr>
              <a:t> ta </a:t>
            </a:r>
            <a:r>
              <a:rPr lang="en-US" altLang="en-US" sz="4421" b="1" dirty="0" err="1">
                <a:latin typeface="Times New Roman" panose="02020603050405020304" pitchFamily="18" charset="0"/>
              </a:rPr>
              <a:t>có</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tiếp</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thu</a:t>
            </a:r>
            <a:endParaRPr lang="en-US" altLang="en-US" sz="4421" b="1" dirty="0">
              <a:latin typeface="Times New Roman" panose="02020603050405020304" pitchFamily="18" charset="0"/>
            </a:endParaRPr>
          </a:p>
          <a:p>
            <a:pPr algn="ctr" eaLnBrk="1" hangingPunct="1">
              <a:spcBef>
                <a:spcPct val="20000"/>
              </a:spcBef>
              <a:buFont typeface="Times New Roman" panose="02020603050405020304" pitchFamily="18" charset="0"/>
              <a:buNone/>
              <a:defRPr/>
            </a:pP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và</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sử</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dụng</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những</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thành</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tựu</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mọi</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mặt</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của</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thê</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giới</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không</a:t>
            </a:r>
            <a:r>
              <a:rPr lang="en-US" altLang="en-US" sz="4421" b="1" dirty="0">
                <a:latin typeface="Times New Roman" panose="02020603050405020304" pitchFamily="18" charset="0"/>
              </a:rPr>
              <a:t>? </a:t>
            </a:r>
            <a:r>
              <a:rPr lang="en-US" altLang="en-US" sz="4421" b="1" dirty="0" err="1">
                <a:latin typeface="Times New Roman" panose="02020603050405020304" pitchFamily="18" charset="0"/>
              </a:rPr>
              <a:t>nêu</a:t>
            </a:r>
            <a:r>
              <a:rPr lang="en-US" altLang="en-US" sz="4421" b="1" dirty="0">
                <a:latin typeface="Times New Roman" panose="02020603050405020304" pitchFamily="18" charset="0"/>
              </a:rPr>
              <a:t> 3 </a:t>
            </a:r>
            <a:r>
              <a:rPr lang="en-US" altLang="en-US" sz="4421" b="1" dirty="0" err="1">
                <a:latin typeface="Times New Roman" panose="02020603050405020304" pitchFamily="18" charset="0"/>
              </a:rPr>
              <a:t>ví</a:t>
            </a:r>
            <a:r>
              <a:rPr lang="en-US" altLang="en-US" sz="4421" b="1" dirty="0">
                <a:latin typeface="Times New Roman" panose="02020603050405020304" pitchFamily="18" charset="0"/>
              </a:rPr>
              <a:t> dụ?</a:t>
            </a:r>
          </a:p>
        </p:txBody>
      </p:sp>
      <p:sp>
        <p:nvSpPr>
          <p:cNvPr id="77" name="Rectangle 4">
            <a:extLst>
              <a:ext uri="{FF2B5EF4-FFF2-40B4-BE49-F238E27FC236}">
                <a16:creationId xmlns="" xmlns:a16="http://schemas.microsoft.com/office/drawing/2014/main" id="{830903FE-9C58-4100-826A-E30DF5188B29}"/>
              </a:ext>
            </a:extLst>
          </p:cNvPr>
          <p:cNvSpPr>
            <a:spLocks noChangeArrowheads="1"/>
          </p:cNvSpPr>
          <p:nvPr/>
        </p:nvSpPr>
        <p:spPr bwMode="auto">
          <a:xfrm>
            <a:off x="0" y="127972"/>
            <a:ext cx="8329525" cy="420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336" tIns="63168" rIns="126336" bIns="63168">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Việt</a:t>
            </a:r>
            <a:r>
              <a:rPr lang="en-US" altLang="en-US" sz="4421" b="1" dirty="0">
                <a:solidFill>
                  <a:srgbClr val="0000FF"/>
                </a:solidFill>
                <a:latin typeface="Times New Roman" panose="02020603050405020304" pitchFamily="18" charset="0"/>
              </a:rPr>
              <a:t> Nam </a:t>
            </a:r>
            <a:r>
              <a:rPr lang="en-US" altLang="en-US" sz="4421" b="1" dirty="0" err="1">
                <a:solidFill>
                  <a:srgbClr val="0000FF"/>
                </a:solidFill>
                <a:latin typeface="Times New Roman" panose="02020603050405020304" pitchFamily="18" charset="0"/>
              </a:rPr>
              <a:t>đi</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tắt</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đón</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đầu</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tích</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cực</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tiếp</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thu</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các</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thành</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tựu</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KHKT</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của</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thê</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giới</a:t>
            </a:r>
            <a:r>
              <a:rPr lang="en-US" altLang="en-US" sz="4421" b="1" dirty="0">
                <a:solidFill>
                  <a:srgbClr val="0000FF"/>
                </a:solidFill>
                <a:latin typeface="Times New Roman" panose="02020603050405020304" pitchFamily="18" charset="0"/>
              </a:rPr>
              <a:t>.</a:t>
            </a:r>
          </a:p>
          <a:p>
            <a:pPr>
              <a:spcBef>
                <a:spcPct val="0"/>
              </a:spcBef>
              <a:buFontTx/>
              <a:buNone/>
            </a:pPr>
            <a:endParaRPr lang="en-US" altLang="en-US" sz="4421" b="1" dirty="0">
              <a:solidFill>
                <a:srgbClr val="0000FF"/>
              </a:solidFill>
              <a:latin typeface="Times New Roman" panose="02020603050405020304" pitchFamily="18" charset="0"/>
            </a:endParaRPr>
          </a:p>
          <a:p>
            <a:pPr>
              <a:spcBef>
                <a:spcPct val="0"/>
              </a:spcBef>
              <a:buFontTx/>
              <a:buNone/>
            </a:pPr>
            <a:r>
              <a:rPr lang="en-US" altLang="en-US" sz="4421" b="1" dirty="0">
                <a:solidFill>
                  <a:srgbClr val="0000FF"/>
                </a:solidFill>
                <a:latin typeface="Times New Roman" panose="02020603050405020304" pitchFamily="18" charset="0"/>
              </a:rPr>
              <a:t>VD: </a:t>
            </a:r>
            <a:r>
              <a:rPr lang="en-US" altLang="en-US" sz="4421" b="1" dirty="0" err="1">
                <a:solidFill>
                  <a:srgbClr val="0000FF"/>
                </a:solidFill>
                <a:latin typeface="Times New Roman" panose="02020603050405020304" pitchFamily="18" charset="0"/>
              </a:rPr>
              <a:t>Máy</a:t>
            </a:r>
            <a:r>
              <a:rPr lang="en-US" altLang="en-US" sz="4421" b="1" dirty="0">
                <a:solidFill>
                  <a:srgbClr val="0000FF"/>
                </a:solidFill>
                <a:latin typeface="Times New Roman" panose="02020603050405020304" pitchFamily="18" charset="0"/>
              </a:rPr>
              <a:t> vi </a:t>
            </a:r>
            <a:r>
              <a:rPr lang="en-US" altLang="en-US" sz="4421" b="1" dirty="0" err="1">
                <a:solidFill>
                  <a:srgbClr val="0000FF"/>
                </a:solidFill>
                <a:latin typeface="Times New Roman" panose="02020603050405020304" pitchFamily="18" charset="0"/>
              </a:rPr>
              <a:t>tính</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điện</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tư</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viễn</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thông</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ti</a:t>
            </a:r>
            <a:r>
              <a:rPr lang="en-US" altLang="en-US" sz="4421" b="1" dirty="0">
                <a:solidFill>
                  <a:srgbClr val="0000FF"/>
                </a:solidFill>
                <a:latin typeface="Times New Roman" panose="02020603050405020304" pitchFamily="18" charset="0"/>
              </a:rPr>
              <a:t> vi, </a:t>
            </a:r>
            <a:r>
              <a:rPr lang="en-US" altLang="en-US" sz="4421" b="1" dirty="0" err="1">
                <a:solidFill>
                  <a:srgbClr val="0000FF"/>
                </a:solidFill>
                <a:latin typeface="Times New Roman" panose="02020603050405020304" pitchFamily="18" charset="0"/>
              </a:rPr>
              <a:t>điện</a:t>
            </a:r>
            <a:r>
              <a:rPr lang="en-US" altLang="en-US" sz="4421" b="1" dirty="0">
                <a:solidFill>
                  <a:srgbClr val="0000FF"/>
                </a:solidFill>
                <a:latin typeface="Times New Roman" panose="02020603050405020304" pitchFamily="18" charset="0"/>
              </a:rPr>
              <a:t> </a:t>
            </a:r>
            <a:r>
              <a:rPr lang="en-US" altLang="en-US" sz="4421" b="1" dirty="0" err="1">
                <a:solidFill>
                  <a:srgbClr val="0000FF"/>
                </a:solidFill>
                <a:latin typeface="Times New Roman" panose="02020603050405020304" pitchFamily="18" charset="0"/>
              </a:rPr>
              <a:t>thoại</a:t>
            </a:r>
            <a:r>
              <a:rPr lang="en-US" altLang="en-US" sz="4421" b="1" dirty="0">
                <a:solidFill>
                  <a:srgbClr val="0000FF"/>
                </a:solidFill>
                <a:latin typeface="Times New Roman" panose="02020603050405020304" pitchFamily="18" charset="0"/>
              </a:rPr>
              <a:t> di </a:t>
            </a:r>
            <a:r>
              <a:rPr lang="en-US" altLang="en-US" sz="4421" b="1" dirty="0" err="1">
                <a:solidFill>
                  <a:srgbClr val="0000FF"/>
                </a:solidFill>
                <a:latin typeface="Times New Roman" panose="02020603050405020304" pitchFamily="18" charset="0"/>
              </a:rPr>
              <a:t>động</a:t>
            </a:r>
            <a:r>
              <a:rPr lang="en-US" altLang="en-US" sz="4421" b="1" dirty="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500" fill="hold"/>
                                        <p:tgtEl>
                                          <p:spTgt spid="77"/>
                                        </p:tgtEl>
                                        <p:attrNameLst>
                                          <p:attrName>ppt_x</p:attrName>
                                        </p:attrNameLst>
                                      </p:cBhvr>
                                      <p:tavLst>
                                        <p:tav tm="0">
                                          <p:val>
                                            <p:strVal val="#ppt_x"/>
                                          </p:val>
                                        </p:tav>
                                        <p:tav tm="100000">
                                          <p:val>
                                            <p:strVal val="#ppt_x"/>
                                          </p:val>
                                        </p:tav>
                                      </p:tavLst>
                                    </p:anim>
                                    <p:anim calcmode="lin" valueType="num">
                                      <p:cBhvr additive="base">
                                        <p:cTn id="13"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649407" y="-1141551"/>
            <a:ext cx="8332575" cy="1059834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6943198" y="-569182"/>
            <a:ext cx="9227495" cy="10399117"/>
          </a:xfrm>
          <a:prstGeom prst="rect">
            <a:avLst/>
          </a:prstGeom>
          <a:noFill/>
          <a:ln w="9525">
            <a:noFill/>
          </a:ln>
        </p:spPr>
      </p:pic>
      <p:sp>
        <p:nvSpPr>
          <p:cNvPr id="7" name="Title 1">
            <a:extLst>
              <a:ext uri="{FF2B5EF4-FFF2-40B4-BE49-F238E27FC236}">
                <a16:creationId xmlns="" xmlns:a16="http://schemas.microsoft.com/office/drawing/2014/main" id="{6D5D4EFE-9299-4D36-9ABE-DA7B36236797}"/>
              </a:ext>
            </a:extLst>
          </p:cNvPr>
          <p:cNvSpPr>
            <a:spLocks noGrp="1"/>
          </p:cNvSpPr>
          <p:nvPr>
            <p:ph type="title"/>
          </p:nvPr>
        </p:nvSpPr>
        <p:spPr>
          <a:xfrm>
            <a:off x="752428" y="5673998"/>
            <a:ext cx="5528903" cy="2252694"/>
          </a:xfrm>
        </p:spPr>
        <p:txBody>
          <a:bodyPr rtlCol="0">
            <a:noAutofit/>
          </a:bodyPr>
          <a:lstStyle/>
          <a:p>
            <a:pPr fontAlgn="auto">
              <a:spcAft>
                <a:spcPts val="0"/>
              </a:spcAft>
              <a:defRPr/>
            </a:pPr>
            <a:r>
              <a:rPr lang="en-US" sz="3600" b="1" dirty="0" err="1">
                <a:solidFill>
                  <a:schemeClr val="accent6">
                    <a:lumMod val="75000"/>
                  </a:schemeClr>
                </a:solidFill>
                <a:latin typeface="Times New Roman" pitchFamily="18" charset="0"/>
                <a:cs typeface="Times New Roman" pitchFamily="18" charset="0"/>
              </a:rPr>
              <a:t>Chúng</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ta</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nên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học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tập</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và</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tiếp</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thu</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những</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gì</a:t>
            </a:r>
            <a:r>
              <a:rPr lang="en-US" sz="3600" b="1" dirty="0">
                <a:solidFill>
                  <a:schemeClr val="accent6">
                    <a:lumMod val="75000"/>
                  </a:schemeClr>
                </a:solidFill>
                <a:latin typeface="Times New Roman" pitchFamily="18" charset="0"/>
                <a:cs typeface="Times New Roman" pitchFamily="18" charset="0"/>
              </a:rPr>
              <a:t> ở </a:t>
            </a:r>
            <a:r>
              <a:rPr lang="en-US" sz="3600" b="1" dirty="0" err="1">
                <a:solidFill>
                  <a:schemeClr val="accent6">
                    <a:lumMod val="75000"/>
                  </a:schemeClr>
                </a:solidFill>
                <a:latin typeface="Times New Roman" pitchFamily="18" charset="0"/>
                <a:cs typeface="Times New Roman" pitchFamily="18" charset="0"/>
              </a:rPr>
              <a:t>các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dân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tộc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khác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Hãy</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nêu</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một</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số</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ví</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dụ</a:t>
            </a:r>
            <a:r>
              <a:rPr lang="en-US" sz="3600" b="1" dirty="0">
                <a:solidFill>
                  <a:schemeClr val="accent6">
                    <a:lumMod val="75000"/>
                  </a:schemeClr>
                </a:solidFill>
                <a:latin typeface="Times New Roman" pitchFamily="18" charset="0"/>
                <a:cs typeface="Times New Roman" pitchFamily="18" charset="0"/>
              </a:rPr>
              <a:t>?</a:t>
            </a:r>
            <a:endParaRPr lang="en-US" sz="3600" dirty="0">
              <a:solidFill>
                <a:schemeClr val="accent6">
                  <a:lumMod val="75000"/>
                </a:schemeClr>
              </a:solidFill>
            </a:endParaRPr>
          </a:p>
        </p:txBody>
      </p:sp>
      <p:sp>
        <p:nvSpPr>
          <p:cNvPr id="8" name="Content Placeholder 2">
            <a:extLst>
              <a:ext uri="{FF2B5EF4-FFF2-40B4-BE49-F238E27FC236}">
                <a16:creationId xmlns="" xmlns:a16="http://schemas.microsoft.com/office/drawing/2014/main" id="{9F57D3C8-BCF3-498E-B1CC-1AE492C1550C}"/>
              </a:ext>
            </a:extLst>
          </p:cNvPr>
          <p:cNvSpPr>
            <a:spLocks noGrp="1"/>
          </p:cNvSpPr>
          <p:nvPr>
            <p:ph sz="quarter" idx="1"/>
          </p:nvPr>
        </p:nvSpPr>
        <p:spPr>
          <a:xfrm>
            <a:off x="8405625" y="2398520"/>
            <a:ext cx="6649170" cy="4463711"/>
          </a:xfrm>
        </p:spPr>
        <p:txBody>
          <a:bodyPr rtlCol="0">
            <a:normAutofit fontScale="92500" lnSpcReduction="10000"/>
          </a:bodyPr>
          <a:lstStyle/>
          <a:p>
            <a:pPr fontAlgn="auto">
              <a:spcAft>
                <a:spcPts val="0"/>
              </a:spcAft>
              <a:defRPr/>
            </a:pPr>
            <a:r>
              <a:rPr lang="en-US" b="1" dirty="0" err="1">
                <a:solidFill>
                  <a:schemeClr val="accent1">
                    <a:lumMod val="50000"/>
                  </a:schemeClr>
                </a:solidFill>
                <a:latin typeface="Times New Roman" pitchFamily="18" charset="0"/>
                <a:cs typeface="Times New Roman" pitchFamily="18" charset="0"/>
              </a:rPr>
              <a:t>Thành</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tựu</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nổi</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bật</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về</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kinh</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tế</a:t>
            </a:r>
            <a:r>
              <a:rPr lang="en-US" b="1" dirty="0">
                <a:solidFill>
                  <a:schemeClr val="accent1">
                    <a:lumMod val="50000"/>
                  </a:schemeClr>
                </a:solidFill>
                <a:latin typeface="Times New Roman" pitchFamily="18" charset="0"/>
                <a:cs typeface="Times New Roman" pitchFamily="18" charset="0"/>
              </a:rPr>
              <a:t>, khoa </a:t>
            </a:r>
            <a:r>
              <a:rPr lang="en-US" b="1" dirty="0" err="1">
                <a:solidFill>
                  <a:schemeClr val="accent1">
                    <a:lumMod val="50000"/>
                  </a:schemeClr>
                </a:solidFill>
                <a:latin typeface="Times New Roman" pitchFamily="18" charset="0"/>
                <a:cs typeface="Times New Roman" pitchFamily="18" charset="0"/>
              </a:rPr>
              <a:t>học</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kỹ</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thuật</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văn</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hóa</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nghệ</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thuật</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những</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công</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trình</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đặc</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sắc</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những</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truyền</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thống</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quý</a:t>
            </a:r>
            <a:r>
              <a:rPr lang="en-US" b="1" dirty="0">
                <a:solidFill>
                  <a:schemeClr val="accent1">
                    <a:lumMod val="50000"/>
                  </a:schemeClr>
                </a:solidFill>
                <a:latin typeface="Times New Roman" pitchFamily="18" charset="0"/>
                <a:cs typeface="Times New Roman" pitchFamily="18" charset="0"/>
              </a:rPr>
              <a:t> </a:t>
            </a:r>
            <a:r>
              <a:rPr lang="en-US" b="1" dirty="0" err="1">
                <a:solidFill>
                  <a:schemeClr val="accent1">
                    <a:lumMod val="50000"/>
                  </a:schemeClr>
                </a:solidFill>
                <a:latin typeface="Times New Roman" pitchFamily="18" charset="0"/>
                <a:cs typeface="Times New Roman" pitchFamily="18" charset="0"/>
              </a:rPr>
              <a:t>báu</a:t>
            </a:r>
            <a:endParaRPr lang="en-US"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70133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
                                        <p:tgtEl>
                                          <p:spTgt spid="8">
                                            <p:txEl>
                                              <p:pRg st="0" end="0"/>
                                            </p:txEl>
                                          </p:spTgt>
                                        </p:tgtEl>
                                      </p:cBhvr>
                                    </p:animEffect>
                                    <p:anim calcmode="lin" valueType="num">
                                      <p:cBhvr>
                                        <p:cTn id="2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8">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8">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8">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5794" y="273050"/>
            <a:ext cx="16792575" cy="9264650"/>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1403350" y="5818188"/>
            <a:ext cx="6808788" cy="3968750"/>
          </a:xfrm>
          <a:prstGeom prst="rect">
            <a:avLst/>
          </a:prstGeom>
          <a:noFill/>
          <a:ln w="9525">
            <a:noFill/>
          </a:ln>
        </p:spPr>
      </p:pic>
      <p:pic>
        <p:nvPicPr>
          <p:cNvPr id="39943" name="图片 39942" descr="15"/>
          <p:cNvPicPr>
            <a:picLocks noChangeAspect="1"/>
          </p:cNvPicPr>
          <p:nvPr/>
        </p:nvPicPr>
        <p:blipFill>
          <a:blip r:embed="rId5"/>
          <a:stretch>
            <a:fillRect/>
          </a:stretch>
        </p:blipFill>
        <p:spPr>
          <a:xfrm>
            <a:off x="14510246" y="6773335"/>
            <a:ext cx="2232248" cy="2736404"/>
          </a:xfrm>
          <a:prstGeom prst="rect">
            <a:avLst/>
          </a:prstGeom>
          <a:noFill/>
          <a:ln w="9525">
            <a:noFill/>
          </a:ln>
        </p:spPr>
      </p:pic>
      <p:sp>
        <p:nvSpPr>
          <p:cNvPr id="6" name="Title 4">
            <a:extLst>
              <a:ext uri="{FF2B5EF4-FFF2-40B4-BE49-F238E27FC236}">
                <a16:creationId xmlns="" xmlns:a16="http://schemas.microsoft.com/office/drawing/2014/main" id="{AD93C0A5-0C2C-41F0-A273-6B5DDB478C87}"/>
              </a:ext>
            </a:extLst>
          </p:cNvPr>
          <p:cNvSpPr>
            <a:spLocks noGrp="1"/>
          </p:cNvSpPr>
          <p:nvPr>
            <p:ph type="title"/>
          </p:nvPr>
        </p:nvSpPr>
        <p:spPr>
          <a:xfrm>
            <a:off x="2916536" y="30704"/>
            <a:ext cx="10423366" cy="1283180"/>
          </a:xfrm>
        </p:spPr>
        <p:txBody>
          <a:bodyPr rtlCol="0">
            <a:normAutofit/>
          </a:bodyPr>
          <a:lstStyle/>
          <a:p>
            <a:pPr fontAlgn="auto">
              <a:spcAft>
                <a:spcPts val="0"/>
              </a:spcAft>
              <a:defRPr/>
            </a:pPr>
            <a:r>
              <a:rPr lang="en-US" sz="4800" b="1" dirty="0">
                <a:solidFill>
                  <a:srgbClr val="FF0000"/>
                </a:solidFill>
                <a:effectLst>
                  <a:outerShdw blurRad="38100" dist="38100" dir="2700000" algn="tl">
                    <a:srgbClr val="000000">
                      <a:alpha val="43137"/>
                    </a:srgbClr>
                  </a:outerShdw>
                </a:effectLst>
                <a:latin typeface="Palatino Linotype" pitchFamily="18" charset="0"/>
              </a:rPr>
              <a:t>SUSHI VÀ GỎI CUỐN</a:t>
            </a:r>
          </a:p>
        </p:txBody>
      </p:sp>
      <p:pic>
        <p:nvPicPr>
          <p:cNvPr id="7" name="Content Placeholder 11">
            <a:extLst>
              <a:ext uri="{FF2B5EF4-FFF2-40B4-BE49-F238E27FC236}">
                <a16:creationId xmlns="" xmlns:a16="http://schemas.microsoft.com/office/drawing/2014/main" id="{9FE4B16F-CD2E-4D5F-90B1-F23EF665DA2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40272" y="4046953"/>
            <a:ext cx="7651460" cy="4836599"/>
          </a:xfrm>
          <a:prstGeom prst="rect">
            <a:avLst/>
          </a:prstGeom>
        </p:spPr>
      </p:pic>
      <p:pic>
        <p:nvPicPr>
          <p:cNvPr id="8" name="Content Placeholder 12">
            <a:extLst>
              <a:ext uri="{FF2B5EF4-FFF2-40B4-BE49-F238E27FC236}">
                <a16:creationId xmlns="" xmlns:a16="http://schemas.microsoft.com/office/drawing/2014/main" id="{5B4966F5-E8C9-4430-9E85-139B329EE0C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386300" y="4040587"/>
            <a:ext cx="7651460" cy="4836599"/>
          </a:xfrm>
          <a:prstGeom prst="rect">
            <a:avLst/>
          </a:prstGeom>
        </p:spPr>
      </p:pic>
      <p:sp>
        <p:nvSpPr>
          <p:cNvPr id="9" name="Text Placeholder 5">
            <a:extLst>
              <a:ext uri="{FF2B5EF4-FFF2-40B4-BE49-F238E27FC236}">
                <a16:creationId xmlns="" xmlns:a16="http://schemas.microsoft.com/office/drawing/2014/main" id="{AB4E4D3A-8D79-49A5-9A50-8466E725872F}"/>
              </a:ext>
            </a:extLst>
          </p:cNvPr>
          <p:cNvSpPr txBox="1">
            <a:spLocks/>
          </p:cNvSpPr>
          <p:nvPr/>
        </p:nvSpPr>
        <p:spPr>
          <a:xfrm>
            <a:off x="1260352" y="1067057"/>
            <a:ext cx="6840760" cy="2730658"/>
          </a:xfrm>
          <a:prstGeom prst="rect">
            <a:avLst/>
          </a:prstGeom>
          <a:solidFill>
            <a:schemeClr val="bg1"/>
          </a:solidFill>
        </p:spPr>
        <p:txBody>
          <a:bodyPr rtlCol="0">
            <a:noAutofit/>
          </a:bodyPr>
          <a:lst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a:lstStyle>
          <a:p>
            <a:pPr marL="0" indent="0" fontAlgn="auto">
              <a:spcAft>
                <a:spcPts val="0"/>
              </a:spcAft>
              <a:buNone/>
              <a:defRPr/>
            </a:pPr>
            <a:r>
              <a:rPr lang="en-US" sz="2800" dirty="0">
                <a:solidFill>
                  <a:srgbClr val="002060"/>
                </a:solidFill>
                <a:latin typeface="Palatino Linotype" pitchFamily="18" charset="0"/>
              </a:rPr>
              <a:t>Khi </a:t>
            </a:r>
            <a:r>
              <a:rPr lang="en-US" sz="2800" dirty="0" err="1">
                <a:solidFill>
                  <a:srgbClr val="002060"/>
                </a:solidFill>
                <a:latin typeface="Palatino Linotype" pitchFamily="18" charset="0"/>
              </a:rPr>
              <a:t>nói</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đến</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những</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món</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cuộn</a:t>
            </a:r>
            <a:r>
              <a:rPr lang="en-US" sz="2800" dirty="0">
                <a:solidFill>
                  <a:srgbClr val="002060"/>
                </a:solidFill>
                <a:latin typeface="Palatino Linotype" pitchFamily="18" charset="0"/>
              </a:rPr>
              <a:t> ở </a:t>
            </a:r>
            <a:r>
              <a:rPr lang="en-US" sz="2800" dirty="0" err="1">
                <a:solidFill>
                  <a:srgbClr val="002060"/>
                </a:solidFill>
                <a:latin typeface="Palatino Linotype" pitchFamily="18" charset="0"/>
              </a:rPr>
              <a:t>Nhật</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thì</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mọi</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người</a:t>
            </a:r>
            <a:r>
              <a:rPr lang="en-US" sz="2800" dirty="0">
                <a:solidFill>
                  <a:srgbClr val="002060"/>
                </a:solidFill>
                <a:latin typeface="Palatino Linotype" pitchFamily="18" charset="0"/>
              </a:rPr>
              <a:t> ai </a:t>
            </a:r>
            <a:r>
              <a:rPr lang="en-US" sz="2800" dirty="0" err="1">
                <a:solidFill>
                  <a:srgbClr val="002060"/>
                </a:solidFill>
                <a:latin typeface="Palatino Linotype" pitchFamily="18" charset="0"/>
              </a:rPr>
              <a:t>cũng</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nghĩ</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đến</a:t>
            </a:r>
            <a:r>
              <a:rPr lang="en-US" sz="2800" dirty="0">
                <a:solidFill>
                  <a:srgbClr val="002060"/>
                </a:solidFill>
                <a:latin typeface="Palatino Linotype" pitchFamily="18" charset="0"/>
              </a:rPr>
              <a:t> sushi </a:t>
            </a:r>
            <a:r>
              <a:rPr lang="en-US" sz="2800" dirty="0" err="1">
                <a:solidFill>
                  <a:srgbClr val="002060"/>
                </a:solidFill>
                <a:latin typeface="Palatino Linotype" pitchFamily="18" charset="0"/>
              </a:rPr>
              <a:t>đầu</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tiên</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Với</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những</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nguyên</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liệu</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như</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cá</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tôm</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cơm</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rong</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biễn</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mè</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thì</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món</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này</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hầu</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như</a:t>
            </a:r>
            <a:r>
              <a:rPr lang="en-US" sz="2800" dirty="0">
                <a:solidFill>
                  <a:srgbClr val="002060"/>
                </a:solidFill>
                <a:latin typeface="Palatino Linotype" pitchFamily="18" charset="0"/>
              </a:rPr>
              <a:t> ai </a:t>
            </a:r>
            <a:r>
              <a:rPr lang="en-US" sz="2800" dirty="0" err="1">
                <a:solidFill>
                  <a:srgbClr val="002060"/>
                </a:solidFill>
                <a:latin typeface="Palatino Linotype" pitchFamily="18" charset="0"/>
              </a:rPr>
              <a:t>cũng</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có</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thể</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ăn</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được</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cả</a:t>
            </a:r>
            <a:r>
              <a:rPr lang="en-US" sz="2800" dirty="0">
                <a:solidFill>
                  <a:srgbClr val="002060"/>
                </a:solidFill>
                <a:latin typeface="Palatino Linotype" pitchFamily="18" charset="0"/>
              </a:rPr>
              <a:t>. Khi </a:t>
            </a:r>
            <a:r>
              <a:rPr lang="en-US" sz="2800" dirty="0" err="1">
                <a:solidFill>
                  <a:srgbClr val="002060"/>
                </a:solidFill>
                <a:latin typeface="Palatino Linotype" pitchFamily="18" charset="0"/>
              </a:rPr>
              <a:t>ăn</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người</a:t>
            </a:r>
            <a:r>
              <a:rPr lang="en-US" sz="2800" dirty="0">
                <a:solidFill>
                  <a:srgbClr val="002060"/>
                </a:solidFill>
                <a:latin typeface="Palatino Linotype" pitchFamily="18" charset="0"/>
              </a:rPr>
              <a:t> ta </a:t>
            </a:r>
            <a:r>
              <a:rPr lang="en-US" sz="2800" dirty="0" err="1">
                <a:solidFill>
                  <a:srgbClr val="002060"/>
                </a:solidFill>
                <a:latin typeface="Palatino Linotype" pitchFamily="18" charset="0"/>
              </a:rPr>
              <a:t>thưởng</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chấm</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nước</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tương</a:t>
            </a:r>
            <a:r>
              <a:rPr lang="en-US" sz="2800" dirty="0">
                <a:solidFill>
                  <a:srgbClr val="002060"/>
                </a:solidFill>
                <a:latin typeface="Palatino Linotype" pitchFamily="18" charset="0"/>
              </a:rPr>
              <a:t> </a:t>
            </a:r>
            <a:r>
              <a:rPr lang="en-US" sz="2800" dirty="0" err="1">
                <a:solidFill>
                  <a:srgbClr val="002060"/>
                </a:solidFill>
                <a:latin typeface="Palatino Linotype" pitchFamily="18" charset="0"/>
              </a:rPr>
              <a:t>hoặc</a:t>
            </a:r>
            <a:r>
              <a:rPr lang="en-US" sz="2800" dirty="0">
                <a:solidFill>
                  <a:srgbClr val="002060"/>
                </a:solidFill>
                <a:latin typeface="Palatino Linotype" pitchFamily="18" charset="0"/>
              </a:rPr>
              <a:t> wasabi.</a:t>
            </a:r>
          </a:p>
        </p:txBody>
      </p:sp>
      <p:sp>
        <p:nvSpPr>
          <p:cNvPr id="10" name="Text Placeholder 7">
            <a:extLst>
              <a:ext uri="{FF2B5EF4-FFF2-40B4-BE49-F238E27FC236}">
                <a16:creationId xmlns="" xmlns:a16="http://schemas.microsoft.com/office/drawing/2014/main" id="{3DDDABE0-284A-41D0-BC54-984249018677}"/>
              </a:ext>
            </a:extLst>
          </p:cNvPr>
          <p:cNvSpPr txBox="1">
            <a:spLocks/>
          </p:cNvSpPr>
          <p:nvPr/>
        </p:nvSpPr>
        <p:spPr>
          <a:xfrm>
            <a:off x="8496470" y="1067057"/>
            <a:ext cx="7131636" cy="2730658"/>
          </a:xfrm>
          <a:prstGeom prst="rect">
            <a:avLst/>
          </a:prstGeom>
          <a:solidFill>
            <a:schemeClr val="bg1"/>
          </a:solidFill>
        </p:spPr>
        <p:txBody>
          <a:bodyPr/>
          <a:lst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a:lstStyle>
          <a:p>
            <a:pPr marL="0" indent="0">
              <a:buNone/>
            </a:pPr>
            <a:r>
              <a:rPr lang="en-US" altLang="en-US" sz="2800" dirty="0">
                <a:latin typeface="Palatino Linotype" panose="02040502050505030304" pitchFamily="18" charset="0"/>
              </a:rPr>
              <a:t>Khi </a:t>
            </a:r>
            <a:r>
              <a:rPr lang="en-US" altLang="en-US" sz="2800" dirty="0" err="1">
                <a:latin typeface="Palatino Linotype" panose="02040502050505030304" pitchFamily="18" charset="0"/>
              </a:rPr>
              <a:t>nói</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đến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những</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món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cuộn</a:t>
            </a:r>
            <a:r>
              <a:rPr lang="en-US" altLang="en-US" sz="2800" dirty="0">
                <a:latin typeface="Palatino Linotype" panose="02040502050505030304" pitchFamily="18" charset="0"/>
              </a:rPr>
              <a:t> ở </a:t>
            </a:r>
            <a:r>
              <a:rPr lang="en-US" altLang="en-US" sz="2800" dirty="0" err="1">
                <a:latin typeface="Palatino Linotype" panose="02040502050505030304" pitchFamily="18" charset="0"/>
              </a:rPr>
              <a:t>Việt</a:t>
            </a:r>
            <a:r>
              <a:rPr lang="en-US" altLang="en-US" sz="2800" dirty="0">
                <a:latin typeface="Palatino Linotype" panose="02040502050505030304" pitchFamily="18" charset="0"/>
              </a:rPr>
              <a:t> Nam, </a:t>
            </a:r>
            <a:r>
              <a:rPr lang="en-US" altLang="en-US" sz="2800" dirty="0" err="1">
                <a:latin typeface="Palatino Linotype" panose="02040502050505030304" pitchFamily="18" charset="0"/>
              </a:rPr>
              <a:t>thì</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tất</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cả</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mọi</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người</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đều</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nghĩ</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đến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món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gỏi</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cuốn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Đơn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giản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chỉ</a:t>
            </a:r>
            <a:r>
              <a:rPr lang="en-US" altLang="en-US" sz="2800" dirty="0">
                <a:latin typeface="Palatino Linotype" panose="02040502050505030304" pitchFamily="18" charset="0"/>
              </a:rPr>
              <a:t> bánh </a:t>
            </a:r>
            <a:r>
              <a:rPr lang="en-US" altLang="en-US" sz="2800" dirty="0" err="1">
                <a:latin typeface="Palatino Linotype" panose="02040502050505030304" pitchFamily="18" charset="0"/>
              </a:rPr>
              <a:t>tráng</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cuộn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bún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tôm</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thịt</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heo</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rau</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thơm</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Thôi</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mà</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nó</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đã</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để</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lại</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ấn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tượng</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cho</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biết</a:t>
            </a:r>
            <a:r>
              <a:rPr lang="en-US" altLang="en-US" sz="2800" dirty="0">
                <a:latin typeface="Palatino Linotype" panose="02040502050505030304" pitchFamily="18" charset="0"/>
              </a:rPr>
              <a:t> bao </a:t>
            </a:r>
            <a:r>
              <a:rPr lang="en-US" altLang="en-US" sz="2800" dirty="0" err="1">
                <a:latin typeface="Palatino Linotype" panose="02040502050505030304" pitchFamily="18" charset="0"/>
              </a:rPr>
              <a:t>nhiêu</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người</a:t>
            </a:r>
            <a:r>
              <a:rPr lang="en-US" altLang="en-US" sz="2800" dirty="0">
                <a:latin typeface="Palatino Linotype" panose="02040502050505030304" pitchFamily="18" charset="0"/>
              </a:rPr>
              <a:t>. Khi </a:t>
            </a:r>
            <a:r>
              <a:rPr lang="en-US" altLang="en-US" sz="2800" dirty="0" err="1">
                <a:latin typeface="Palatino Linotype" panose="02040502050505030304" pitchFamily="18" charset="0"/>
              </a:rPr>
              <a:t>ăn</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người</a:t>
            </a:r>
            <a:r>
              <a:rPr lang="en-US" altLang="en-US" sz="2800" dirty="0">
                <a:latin typeface="Palatino Linotype" panose="02040502050505030304" pitchFamily="18" charset="0"/>
              </a:rPr>
              <a:t> ta </a:t>
            </a:r>
            <a:r>
              <a:rPr lang="en-US" altLang="en-US" sz="2800" dirty="0" err="1">
                <a:latin typeface="Palatino Linotype" panose="02040502050505030304" pitchFamily="18" charset="0"/>
              </a:rPr>
              <a:t>thường</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chấm</a:t>
            </a:r>
            <a:r>
              <a:rPr lang="en-US" altLang="en-US" sz="2800" dirty="0">
                <a:latin typeface="Palatino Linotype" panose="02040502050505030304" pitchFamily="18" charset="0"/>
              </a:rPr>
              <a:t> </a:t>
            </a:r>
            <a:r>
              <a:rPr lang="en-US" altLang="en-US" sz="2800" dirty="0" err="1">
                <a:latin typeface="Palatino Linotype" panose="02040502050505030304" pitchFamily="18" charset="0"/>
              </a:rPr>
              <a:t>tương</a:t>
            </a:r>
            <a:r>
              <a:rPr lang="en-US" altLang="en-US" sz="2800" dirty="0">
                <a:latin typeface="Palatino Linotype" panose="02040502050505030304" pitchFamily="18" charset="0"/>
              </a:rPr>
              <a:t>.</a:t>
            </a:r>
          </a:p>
        </p:txBody>
      </p:sp>
    </p:spTree>
    <p:extLst>
      <p:ext uri="{BB962C8B-B14F-4D97-AF65-F5344CB8AC3E}">
        <p14:creationId xmlns:p14="http://schemas.microsoft.com/office/powerpoint/2010/main" val="693351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750"/>
                                        <p:tgtEl>
                                          <p:spTgt spid="39943"/>
                                        </p:tgtEl>
                                      </p:cBhvr>
                                    </p:animEffect>
                                    <p:anim calcmode="lin" valueType="num">
                                      <p:cBhvr>
                                        <p:cTn id="18" dur="750" fill="hold"/>
                                        <p:tgtEl>
                                          <p:spTgt spid="39943"/>
                                        </p:tgtEl>
                                        <p:attrNameLst>
                                          <p:attrName>ppt_x</p:attrName>
                                        </p:attrNameLst>
                                      </p:cBhvr>
                                      <p:tavLst>
                                        <p:tav tm="0">
                                          <p:val>
                                            <p:strVal val="#ppt_x"/>
                                          </p:val>
                                        </p:tav>
                                        <p:tav tm="100000">
                                          <p:val>
                                            <p:strVal val="#ppt_x"/>
                                          </p:val>
                                        </p:tav>
                                      </p:tavLst>
                                    </p:anim>
                                    <p:anim calcmode="lin" valueType="num">
                                      <p:cBhvr>
                                        <p:cTn id="19" dur="750" fill="hold"/>
                                        <p:tgtEl>
                                          <p:spTgt spid="39943"/>
                                        </p:tgtEl>
                                        <p:attrNameLst>
                                          <p:attrName>ppt_y</p:attrName>
                                        </p:attrNameLst>
                                      </p:cBhvr>
                                      <p:tavLst>
                                        <p:tav tm="0">
                                          <p:val>
                                            <p:strVal val="#ppt_y+.1"/>
                                          </p:val>
                                        </p:tav>
                                        <p:tav tm="100000">
                                          <p:val>
                                            <p:strVal val="#ppt_y"/>
                                          </p:val>
                                        </p:tav>
                                      </p:tavLst>
                                    </p:anim>
                                  </p:childTnLst>
                                </p:cTn>
                              </p:par>
                              <p:par>
                                <p:cTn id="20" presetID="48" presetClass="entr" presetSubtype="0" accel="5000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fade">
                                      <p:cBhvr>
                                        <p:cTn id="25" dur="1000"/>
                                        <p:tgtEl>
                                          <p:spTgt spid="7"/>
                                        </p:tgtEl>
                                      </p:cBhvr>
                                    </p:animEffect>
                                  </p:childTnLst>
                                </p:cTn>
                              </p:par>
                              <p:par>
                                <p:cTn id="26" presetID="5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770" decel="100000"/>
                                        <p:tgtEl>
                                          <p:spTgt spid="8"/>
                                        </p:tgtEl>
                                      </p:cBhvr>
                                    </p:animEffect>
                                    <p:animScale>
                                      <p:cBhvr>
                                        <p:cTn id="29" dur="770" decel="100000"/>
                                        <p:tgtEl>
                                          <p:spTgt spid="8"/>
                                        </p:tgtEl>
                                      </p:cBhvr>
                                      <p:from x="10000" y="10000"/>
                                      <p:to x="200000" y="450000"/>
                                    </p:animScale>
                                    <p:animScale>
                                      <p:cBhvr>
                                        <p:cTn id="30" dur="1230" accel="100000" fill="hold">
                                          <p:stCondLst>
                                            <p:cond delay="770"/>
                                          </p:stCondLst>
                                        </p:cTn>
                                        <p:tgtEl>
                                          <p:spTgt spid="8"/>
                                        </p:tgtEl>
                                      </p:cBhvr>
                                      <p:from x="200000" y="450000"/>
                                      <p:to x="100000" y="100000"/>
                                    </p:animScale>
                                    <p:set>
                                      <p:cBhvr>
                                        <p:cTn id="31" dur="770" fill="hold"/>
                                        <p:tgtEl>
                                          <p:spTgt spid="8"/>
                                        </p:tgtEl>
                                        <p:attrNameLst>
                                          <p:attrName>ppt_x</p:attrName>
                                        </p:attrNameLst>
                                      </p:cBhvr>
                                      <p:to>
                                        <p:strVal val="(0.5)"/>
                                      </p:to>
                                    </p:set>
                                    <p:anim from="(0.5)" to="(#ppt_x)" calcmode="lin" valueType="num">
                                      <p:cBhvr>
                                        <p:cTn id="32" dur="1230" accel="100000" fill="hold">
                                          <p:stCondLst>
                                            <p:cond delay="770"/>
                                          </p:stCondLst>
                                        </p:cTn>
                                        <p:tgtEl>
                                          <p:spTgt spid="8"/>
                                        </p:tgtEl>
                                        <p:attrNameLst>
                                          <p:attrName>ppt_x</p:attrName>
                                        </p:attrNameLst>
                                      </p:cBhvr>
                                    </p:anim>
                                    <p:set>
                                      <p:cBhvr>
                                        <p:cTn id="33" dur="770" fill="hold"/>
                                        <p:tgtEl>
                                          <p:spTgt spid="8"/>
                                        </p:tgtEl>
                                        <p:attrNameLst>
                                          <p:attrName>ppt_y</p:attrName>
                                        </p:attrNameLst>
                                      </p:cBhvr>
                                      <p:to>
                                        <p:strVal val="(#ppt_y+0.4)"/>
                                      </p:to>
                                    </p:set>
                                    <p:anim from="(#ppt_y+0.4)" to="(#ppt_y)" calcmode="lin" valueType="num">
                                      <p:cBhvr>
                                        <p:cTn id="34" dur="1230" accel="100000" fill="hold">
                                          <p:stCondLst>
                                            <p:cond delay="770"/>
                                          </p:stCondLst>
                                        </p:cTn>
                                        <p:tgtEl>
                                          <p:spTgt spid="8"/>
                                        </p:tgtEl>
                                        <p:attrNameLst>
                                          <p:attrName>ppt_y</p:attrName>
                                        </p:attrNameLst>
                                      </p:cBhvr>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down)">
                                      <p:cBhvr>
                                        <p:cTn id="39" dur="580">
                                          <p:stCondLst>
                                            <p:cond delay="0"/>
                                          </p:stCondLst>
                                        </p:cTn>
                                        <p:tgtEl>
                                          <p:spTgt spid="9">
                                            <p:txEl>
                                              <p:pRg st="0" end="0"/>
                                            </p:txEl>
                                          </p:spTgt>
                                        </p:tgtEl>
                                      </p:cBhvr>
                                    </p:animEffect>
                                    <p:anim calcmode="lin" valueType="num">
                                      <p:cBhvr>
                                        <p:cTn id="40"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xEl>
                                              <p:pRg st="0" end="0"/>
                                            </p:txEl>
                                          </p:spTgt>
                                        </p:tgtEl>
                                      </p:cBhvr>
                                      <p:to x="100000" y="60000"/>
                                    </p:animScale>
                                    <p:animScale>
                                      <p:cBhvr>
                                        <p:cTn id="46" dur="166" decel="50000">
                                          <p:stCondLst>
                                            <p:cond delay="676"/>
                                          </p:stCondLst>
                                        </p:cTn>
                                        <p:tgtEl>
                                          <p:spTgt spid="9">
                                            <p:txEl>
                                              <p:pRg st="0" end="0"/>
                                            </p:txEl>
                                          </p:spTgt>
                                        </p:tgtEl>
                                      </p:cBhvr>
                                      <p:to x="100000" y="100000"/>
                                    </p:animScale>
                                    <p:animScale>
                                      <p:cBhvr>
                                        <p:cTn id="47" dur="26">
                                          <p:stCondLst>
                                            <p:cond delay="1312"/>
                                          </p:stCondLst>
                                        </p:cTn>
                                        <p:tgtEl>
                                          <p:spTgt spid="9">
                                            <p:txEl>
                                              <p:pRg st="0" end="0"/>
                                            </p:txEl>
                                          </p:spTgt>
                                        </p:tgtEl>
                                      </p:cBhvr>
                                      <p:to x="100000" y="80000"/>
                                    </p:animScale>
                                    <p:animScale>
                                      <p:cBhvr>
                                        <p:cTn id="48" dur="166" decel="50000">
                                          <p:stCondLst>
                                            <p:cond delay="1338"/>
                                          </p:stCondLst>
                                        </p:cTn>
                                        <p:tgtEl>
                                          <p:spTgt spid="9">
                                            <p:txEl>
                                              <p:pRg st="0" end="0"/>
                                            </p:txEl>
                                          </p:spTgt>
                                        </p:tgtEl>
                                      </p:cBhvr>
                                      <p:to x="100000" y="100000"/>
                                    </p:animScale>
                                    <p:animScale>
                                      <p:cBhvr>
                                        <p:cTn id="49" dur="26">
                                          <p:stCondLst>
                                            <p:cond delay="1642"/>
                                          </p:stCondLst>
                                        </p:cTn>
                                        <p:tgtEl>
                                          <p:spTgt spid="9">
                                            <p:txEl>
                                              <p:pRg st="0" end="0"/>
                                            </p:txEl>
                                          </p:spTgt>
                                        </p:tgtEl>
                                      </p:cBhvr>
                                      <p:to x="100000" y="90000"/>
                                    </p:animScale>
                                    <p:animScale>
                                      <p:cBhvr>
                                        <p:cTn id="50" dur="166" decel="50000">
                                          <p:stCondLst>
                                            <p:cond delay="1668"/>
                                          </p:stCondLst>
                                        </p:cTn>
                                        <p:tgtEl>
                                          <p:spTgt spid="9">
                                            <p:txEl>
                                              <p:pRg st="0" end="0"/>
                                            </p:txEl>
                                          </p:spTgt>
                                        </p:tgtEl>
                                      </p:cBhvr>
                                      <p:to x="100000" y="100000"/>
                                    </p:animScale>
                                    <p:animScale>
                                      <p:cBhvr>
                                        <p:cTn id="51" dur="26">
                                          <p:stCondLst>
                                            <p:cond delay="1808"/>
                                          </p:stCondLst>
                                        </p:cTn>
                                        <p:tgtEl>
                                          <p:spTgt spid="9">
                                            <p:txEl>
                                              <p:pRg st="0" end="0"/>
                                            </p:txEl>
                                          </p:spTgt>
                                        </p:tgtEl>
                                      </p:cBhvr>
                                      <p:to x="100000" y="95000"/>
                                    </p:animScale>
                                    <p:animScale>
                                      <p:cBhvr>
                                        <p:cTn id="52" dur="166" decel="50000">
                                          <p:stCondLst>
                                            <p:cond delay="1834"/>
                                          </p:stCondLst>
                                        </p:cTn>
                                        <p:tgtEl>
                                          <p:spTgt spid="9">
                                            <p:txEl>
                                              <p:pRg st="0" end="0"/>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p:cTn id="5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0F8C82-DE76-4317-B09B-6566AD665D37}"/>
              </a:ext>
            </a:extLst>
          </p:cNvPr>
          <p:cNvSpPr>
            <a:spLocks noGrp="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a:t>Click to edit Master title style</a:t>
            </a:r>
            <a:endParaRPr lang="vi-VN">
              <a:effectLst>
                <a:outerShdw blurRad="38100" dist="38100" dir="2700000" algn="tl">
                  <a:srgbClr val="C0C0C0"/>
                </a:outerShdw>
              </a:effectLst>
            </a:endParaRPr>
          </a:p>
        </p:txBody>
      </p:sp>
      <p:pic>
        <p:nvPicPr>
          <p:cNvPr id="9219" name="Picture 27" descr="tải xuống (1) - Copy">
            <a:extLst>
              <a:ext uri="{FF2B5EF4-FFF2-40B4-BE49-F238E27FC236}">
                <a16:creationId xmlns="" xmlns:a16="http://schemas.microsoft.com/office/drawing/2014/main" id="{AD9EEE5E-1D1E-4144-BB88-EE473AD3A87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071953" y="4937501"/>
            <a:ext cx="4426421" cy="4538287"/>
          </a:xfrm>
          <a:noFill/>
        </p:spPr>
      </p:pic>
      <p:pic>
        <p:nvPicPr>
          <p:cNvPr id="9220" name="Picture 28" descr="miley-cyrus-dien-quan-xuyen-thau-khong-noi-y_nhac_3 - Copy">
            <a:extLst>
              <a:ext uri="{FF2B5EF4-FFF2-40B4-BE49-F238E27FC236}">
                <a16:creationId xmlns="" xmlns:a16="http://schemas.microsoft.com/office/drawing/2014/main" id="{5940B02D-5F72-4398-A78B-D733DAA7A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344" y="359730"/>
            <a:ext cx="5244225" cy="428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9" descr="images (1) - Copy">
            <a:extLst>
              <a:ext uri="{FF2B5EF4-FFF2-40B4-BE49-F238E27FC236}">
                <a16:creationId xmlns="" xmlns:a16="http://schemas.microsoft.com/office/drawing/2014/main" id="{1F3A9FF8-ABE1-41BC-8AFB-E9C503502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5568" y="359730"/>
            <a:ext cx="4248472" cy="428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2" descr="Thuc-trang-ve-trao-luu-dien-thoai-Han-tai-Viet-Nam_Tin180">
            <a:extLst>
              <a:ext uri="{FF2B5EF4-FFF2-40B4-BE49-F238E27FC236}">
                <a16:creationId xmlns="" xmlns:a16="http://schemas.microsoft.com/office/drawing/2014/main" id="{5DFB90E9-8805-4F3C-9D7B-F0D117B7B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4250" y="4801791"/>
            <a:ext cx="4248472" cy="442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2" descr="tải xuống - Copy">
            <a:extLst>
              <a:ext uri="{FF2B5EF4-FFF2-40B4-BE49-F238E27FC236}">
                <a16:creationId xmlns="" xmlns:a16="http://schemas.microsoft.com/office/drawing/2014/main" id="{02352BB9-1B5C-4B4A-84E9-58116AD09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3402" y="4937500"/>
            <a:ext cx="5220096" cy="430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descr="images (2) - Copy">
            <a:extLst>
              <a:ext uri="{FF2B5EF4-FFF2-40B4-BE49-F238E27FC236}">
                <a16:creationId xmlns="" xmlns:a16="http://schemas.microsoft.com/office/drawing/2014/main" id="{AB4CE8A6-E437-4243-A3C7-22D44C02F2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9274" y="359730"/>
            <a:ext cx="5244224" cy="428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15E8C87A-3D24-418A-88B2-12A4BB10A56A}"/>
              </a:ext>
            </a:extLst>
          </p:cNvPr>
          <p:cNvSpPr txBox="1">
            <a:spLocks noChangeArrowheads="1"/>
          </p:cNvSpPr>
          <p:nvPr/>
        </p:nvSpPr>
        <p:spPr bwMode="auto">
          <a:xfrm>
            <a:off x="4607603" y="359729"/>
            <a:ext cx="7960101" cy="9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SG" altLang="en-US" sz="5527" b="1">
                <a:solidFill>
                  <a:srgbClr val="FF0000"/>
                </a:solidFill>
                <a:latin typeface="Times New Roman" panose="02020603050405020304" pitchFamily="18" charset="0"/>
                <a:cs typeface="Times New Roman" panose="02020603050405020304" pitchFamily="18" charset="0"/>
              </a:rPr>
              <a:t>KHÔNG NÊN HỌC HỎI</a:t>
            </a:r>
          </a:p>
        </p:txBody>
      </p:sp>
      <p:pic>
        <p:nvPicPr>
          <p:cNvPr id="10" name="Picture 27" descr="tải xuống (1) - Copy">
            <a:extLst>
              <a:ext uri="{FF2B5EF4-FFF2-40B4-BE49-F238E27FC236}">
                <a16:creationId xmlns="" xmlns:a16="http://schemas.microsoft.com/office/drawing/2014/main" id="{7F7266B2-8B86-4242-AECA-324C16F8C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88344" y="4959993"/>
            <a:ext cx="5244225" cy="42854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643961" y="108335"/>
            <a:ext cx="15632668" cy="872785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61625" y="-7879"/>
            <a:ext cx="4376577" cy="9464666"/>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2563338" y="336019"/>
            <a:ext cx="1943212" cy="904408"/>
          </a:xfrm>
          <a:prstGeom prst="rect">
            <a:avLst/>
          </a:prstGeom>
          <a:noFill/>
          <a:ln w="9525">
            <a:noFill/>
          </a:ln>
        </p:spPr>
      </p:pic>
      <p:pic>
        <p:nvPicPr>
          <p:cNvPr id="31759" name="图片 31758" descr="封面4"/>
          <p:cNvPicPr>
            <a:picLocks noChangeAspect="1"/>
          </p:cNvPicPr>
          <p:nvPr/>
        </p:nvPicPr>
        <p:blipFill>
          <a:blip r:embed="rId6"/>
          <a:stretch>
            <a:fillRect/>
          </a:stretch>
        </p:blipFill>
        <p:spPr>
          <a:xfrm>
            <a:off x="13725932" y="7148131"/>
            <a:ext cx="3343729" cy="2219322"/>
          </a:xfrm>
          <a:prstGeom prst="rect">
            <a:avLst/>
          </a:prstGeom>
          <a:noFill/>
          <a:ln w="9525">
            <a:noFill/>
          </a:ln>
        </p:spPr>
      </p:pic>
      <p:sp>
        <p:nvSpPr>
          <p:cNvPr id="6" name="Rectangle 9">
            <a:extLst>
              <a:ext uri="{FF2B5EF4-FFF2-40B4-BE49-F238E27FC236}">
                <a16:creationId xmlns="" xmlns:a16="http://schemas.microsoft.com/office/drawing/2014/main" id="{18A4052B-35FC-4CE9-880E-2E04FE82B60A}"/>
              </a:ext>
            </a:extLst>
          </p:cNvPr>
          <p:cNvSpPr>
            <a:spLocks noChangeArrowheads="1"/>
          </p:cNvSpPr>
          <p:nvPr/>
        </p:nvSpPr>
        <p:spPr bwMode="auto">
          <a:xfrm>
            <a:off x="3899710" y="1240427"/>
            <a:ext cx="9804944" cy="2644775"/>
          </a:xfrm>
          <a:prstGeom prst="rect">
            <a:avLst/>
          </a:prstGeom>
          <a:noFill/>
          <a:ln>
            <a:noFill/>
          </a:ln>
        </p:spPr>
        <p:txBody>
          <a:bodyPr/>
          <a:lstStyle/>
          <a:p>
            <a:pPr marL="342900" indent="-342900" eaLnBrk="1" hangingPunct="1">
              <a:spcBef>
                <a:spcPct val="20000"/>
              </a:spcBef>
              <a:buFontTx/>
              <a:buChar char="-"/>
              <a:defRPr/>
            </a:pPr>
            <a:r>
              <a:rPr lang="en-US" sz="3200" b="1" dirty="0">
                <a:solidFill>
                  <a:srgbClr val="FF0000"/>
                </a:solidFill>
                <a:latin typeface="Times New Roman" pitchFamily="18" charset="0"/>
                <a:cs typeface="Times New Roman" pitchFamily="18" charset="0"/>
              </a:rPr>
              <a:t>Nên học tập: </a:t>
            </a:r>
          </a:p>
          <a:p>
            <a:pPr marL="342900" indent="-342900" eaLnBrk="1" hangingPunct="1">
              <a:spcBef>
                <a:spcPct val="20000"/>
              </a:spcBef>
              <a:defRPr/>
            </a:pPr>
            <a:r>
              <a:rPr lang="en-US" sz="3200" b="1" dirty="0">
                <a:solidFill>
                  <a:srgbClr val="0000FF"/>
                </a:solidFill>
                <a:latin typeface="Times New Roman" pitchFamily="18" charset="0"/>
                <a:cs typeface="Times New Roman" pitchFamily="18" charset="0"/>
              </a:rPr>
              <a:t>	</a:t>
            </a:r>
            <a:r>
              <a:rPr lang="en-US" sz="3200" b="1" dirty="0">
                <a:solidFill>
                  <a:schemeClr val="tx1">
                    <a:lumMod val="95000"/>
                    <a:lumOff val="5000"/>
                  </a:schemeClr>
                </a:solidFill>
                <a:latin typeface="Times New Roman" pitchFamily="18" charset="0"/>
                <a:cs typeface="Times New Roman" pitchFamily="18" charset="0"/>
              </a:rPr>
              <a:t>+ Những thành tựu về KHKT trên tất cả các lĩnh vực.</a:t>
            </a:r>
          </a:p>
          <a:p>
            <a:pPr marL="342900" indent="-342900" eaLnBrk="1" hangingPunct="1">
              <a:spcBef>
                <a:spcPct val="20000"/>
              </a:spcBef>
              <a:defRPr/>
            </a:pPr>
            <a:r>
              <a:rPr lang="en-US" sz="3200" b="1" dirty="0">
                <a:solidFill>
                  <a:schemeClr val="tx1">
                    <a:lumMod val="95000"/>
                    <a:lumOff val="5000"/>
                  </a:schemeClr>
                </a:solidFill>
                <a:latin typeface="Times New Roman" pitchFamily="18" charset="0"/>
                <a:cs typeface="Times New Roman" pitchFamily="18" charset="0"/>
              </a:rPr>
              <a:t>	+ Kinh tế, văn hóa, xã hội, giáo dục, nghệ thuật…</a:t>
            </a:r>
          </a:p>
          <a:p>
            <a:pPr marL="342900" indent="-342900" eaLnBrk="1" hangingPunct="1">
              <a:spcBef>
                <a:spcPct val="20000"/>
              </a:spcBef>
              <a:defRPr/>
            </a:pPr>
            <a:r>
              <a:rPr lang="en-US" sz="3200" b="1" dirty="0">
                <a:solidFill>
                  <a:schemeClr val="tx1">
                    <a:lumMod val="95000"/>
                    <a:lumOff val="5000"/>
                  </a:schemeClr>
                </a:solidFill>
                <a:latin typeface="Times New Roman" pitchFamily="18" charset="0"/>
                <a:cs typeface="Times New Roman" pitchFamily="18" charset="0"/>
              </a:rPr>
              <a:t>	</a:t>
            </a:r>
            <a:r>
              <a:rPr lang="en-US" sz="3200" b="1" i="1" dirty="0">
                <a:solidFill>
                  <a:schemeClr val="tx1">
                    <a:lumMod val="95000"/>
                    <a:lumOff val="5000"/>
                  </a:schemeClr>
                </a:solidFill>
                <a:latin typeface="Times New Roman" pitchFamily="18" charset="0"/>
                <a:cs typeface="Times New Roman" pitchFamily="18" charset="0"/>
              </a:rPr>
              <a:t>Ví dụ: </a:t>
            </a:r>
            <a:r>
              <a:rPr lang="en-US" sz="3200" b="1" dirty="0">
                <a:solidFill>
                  <a:schemeClr val="tx1">
                    <a:lumMod val="95000"/>
                    <a:lumOff val="5000"/>
                  </a:schemeClr>
                </a:solidFill>
                <a:latin typeface="Times New Roman" pitchFamily="18" charset="0"/>
                <a:cs typeface="Times New Roman" pitchFamily="18" charset="0"/>
              </a:rPr>
              <a:t>sản xuất máy móc hiện đại, máy tính, điện tử viễn thông, bảo vệ môi trường (ý thức bảo vệ môi trường của người Singapo)…</a:t>
            </a:r>
          </a:p>
          <a:p>
            <a:pPr marL="342900" indent="-342900" eaLnBrk="1" hangingPunct="1">
              <a:spcBef>
                <a:spcPct val="20000"/>
              </a:spcBef>
              <a:defRPr/>
            </a:pPr>
            <a:r>
              <a:rPr lang="en-US" sz="3200" b="1" dirty="0">
                <a:solidFill>
                  <a:schemeClr val="tx1">
                    <a:lumMod val="95000"/>
                    <a:lumOff val="5000"/>
                  </a:schemeClr>
                </a:solidFill>
                <a:latin typeface="Times New Roman" pitchFamily="18" charset="0"/>
                <a:cs typeface="Times New Roman" pitchFamily="18" charset="0"/>
              </a:rPr>
              <a:t>	</a:t>
            </a:r>
          </a:p>
          <a:p>
            <a:pPr marL="342900" indent="-342900" eaLnBrk="1" hangingPunct="1">
              <a:spcBef>
                <a:spcPct val="20000"/>
              </a:spcBef>
              <a:defRPr/>
            </a:pPr>
            <a:endParaRPr lang="en-US" sz="2400" b="1" dirty="0">
              <a:solidFill>
                <a:srgbClr val="0000FF"/>
              </a:solidFill>
              <a:latin typeface="Times New Roman" pitchFamily="18" charset="0"/>
              <a:cs typeface="Times New Roman" pitchFamily="18" charset="0"/>
            </a:endParaRPr>
          </a:p>
          <a:p>
            <a:pPr marL="342900" indent="-342900" algn="ctr" eaLnBrk="1" hangingPunct="1">
              <a:spcBef>
                <a:spcPct val="20000"/>
              </a:spcBef>
              <a:defRPr/>
            </a:pPr>
            <a:endParaRPr lang="fi-FI" sz="2400" b="1" dirty="0">
              <a:solidFill>
                <a:srgbClr val="0000FF"/>
              </a:solidFill>
              <a:latin typeface=".VnTime" pitchFamily="34" charset="0"/>
              <a:cs typeface="Arial" charset="0"/>
            </a:endParaRPr>
          </a:p>
        </p:txBody>
      </p:sp>
      <p:sp>
        <p:nvSpPr>
          <p:cNvPr id="7" name="Rectangle 11">
            <a:extLst>
              <a:ext uri="{FF2B5EF4-FFF2-40B4-BE49-F238E27FC236}">
                <a16:creationId xmlns="" xmlns:a16="http://schemas.microsoft.com/office/drawing/2014/main" id="{F083228E-EB7C-4F05-966E-25FA661ED56F}"/>
              </a:ext>
            </a:extLst>
          </p:cNvPr>
          <p:cNvSpPr>
            <a:spLocks noChangeArrowheads="1"/>
          </p:cNvSpPr>
          <p:nvPr/>
        </p:nvSpPr>
        <p:spPr bwMode="auto">
          <a:xfrm>
            <a:off x="3917617" y="5241950"/>
            <a:ext cx="10873208" cy="995362"/>
          </a:xfrm>
          <a:prstGeom prst="rect">
            <a:avLst/>
          </a:prstGeom>
          <a:noFill/>
          <a:ln>
            <a:noFill/>
          </a:ln>
        </p:spPr>
        <p:txBody>
          <a:bodyPr/>
          <a:lstStyle/>
          <a:p>
            <a:pPr marL="342900" indent="-342900" eaLnBrk="1" hangingPunct="1">
              <a:spcBef>
                <a:spcPct val="20000"/>
              </a:spcBef>
              <a:defRPr/>
            </a:pPr>
            <a:r>
              <a:rPr lang="en-US" sz="3200"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Không nên: </a:t>
            </a:r>
            <a:r>
              <a:rPr lang="en-US" sz="3200" b="1" dirty="0">
                <a:solidFill>
                  <a:schemeClr val="tx1">
                    <a:lumMod val="95000"/>
                    <a:lumOff val="5000"/>
                  </a:schemeClr>
                </a:solidFill>
                <a:latin typeface="Times New Roman" pitchFamily="18" charset="0"/>
                <a:cs typeface="Times New Roman" pitchFamily="18" charset="0"/>
              </a:rPr>
              <a:t>học theo lối sống phương Tây không phù hợp với văn hóa và đạo đức của người Việt Nam…</a:t>
            </a:r>
            <a:endParaRPr lang="fi-FI" sz="32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ADC8FA05-DDE0-4EE5-8B5A-C32B19F2DC1E}"/>
              </a:ext>
            </a:extLst>
          </p:cNvPr>
          <p:cNvSpPr>
            <a:spLocks noGrp="1"/>
          </p:cNvSpPr>
          <p:nvPr>
            <p:ph type="title"/>
          </p:nvPr>
        </p:nvSpPr>
        <p:spPr>
          <a:xfrm>
            <a:off x="3072174" y="8256219"/>
            <a:ext cx="11370945" cy="1219569"/>
          </a:xfrm>
        </p:spPr>
        <p:txBody>
          <a:bodyPr/>
          <a:lstStyle/>
          <a:p>
            <a:r>
              <a:rPr lang="en-US" altLang="en-US" dirty="0" err="1"/>
              <a:t>Núi</a:t>
            </a:r>
            <a:r>
              <a:rPr lang="en-US" altLang="en-US" dirty="0"/>
              <a:t> </a:t>
            </a:r>
            <a:r>
              <a:rPr lang="en-US" altLang="en-US" dirty="0" err="1"/>
              <a:t>Phú</a:t>
            </a:r>
            <a:r>
              <a:rPr lang="en-US" altLang="en-US" dirty="0"/>
              <a:t> </a:t>
            </a:r>
            <a:r>
              <a:rPr lang="en-US" altLang="en-US" dirty="0" err="1"/>
              <a:t>Sĩ</a:t>
            </a:r>
            <a:r>
              <a:rPr lang="en-US" altLang="en-US" dirty="0"/>
              <a:t> – </a:t>
            </a:r>
            <a:r>
              <a:rPr lang="en-US" altLang="en-US" dirty="0" err="1"/>
              <a:t>Nhật</a:t>
            </a:r>
            <a:r>
              <a:rPr lang="en-US" altLang="en-US" dirty="0"/>
              <a:t> </a:t>
            </a:r>
            <a:r>
              <a:rPr lang="en-US" altLang="en-US" dirty="0" err="1"/>
              <a:t>bản</a:t>
            </a:r>
            <a:endParaRPr lang="en-US" altLang="en-US" dirty="0"/>
          </a:p>
        </p:txBody>
      </p:sp>
      <p:pic>
        <p:nvPicPr>
          <p:cNvPr id="9219" name="Picture 2" descr="đặc trưng nhật bản">
            <a:extLst>
              <a:ext uri="{FF2B5EF4-FFF2-40B4-BE49-F238E27FC236}">
                <a16:creationId xmlns="" xmlns:a16="http://schemas.microsoft.com/office/drawing/2014/main" id="{BB6B8E24-F805-4193-BA5F-5FA3A1C36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408" y="261024"/>
            <a:ext cx="13177464" cy="765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a:stretch>
            <a:fillRect/>
          </a:stretch>
        </p:blipFill>
        <p:spPr>
          <a:xfrm>
            <a:off x="0" y="0"/>
            <a:ext cx="16778288" cy="9791700"/>
          </a:xfrm>
          <a:prstGeom prst="rect">
            <a:avLst/>
          </a:prstGeom>
          <a:noFill/>
          <a:ln w="9525">
            <a:noFill/>
          </a:ln>
        </p:spPr>
      </p:pic>
      <p:pic>
        <p:nvPicPr>
          <p:cNvPr id="12293" name="图片 12292" descr="27"/>
          <p:cNvPicPr>
            <a:picLocks noChangeAspect="1"/>
          </p:cNvPicPr>
          <p:nvPr/>
        </p:nvPicPr>
        <p:blipFill>
          <a:blip r:embed="rId4"/>
          <a:stretch>
            <a:fillRect/>
          </a:stretch>
        </p:blipFill>
        <p:spPr>
          <a:xfrm>
            <a:off x="12998450" y="3392488"/>
            <a:ext cx="3133725" cy="5810250"/>
          </a:xfrm>
          <a:prstGeom prst="rect">
            <a:avLst/>
          </a:prstGeom>
          <a:noFill/>
          <a:ln w="9525">
            <a:noFill/>
          </a:ln>
        </p:spPr>
      </p:pic>
      <p:sp>
        <p:nvSpPr>
          <p:cNvPr id="12296" name="文本框 12295"/>
          <p:cNvSpPr txBox="1"/>
          <p:nvPr/>
        </p:nvSpPr>
        <p:spPr>
          <a:xfrm>
            <a:off x="6156325" y="3154363"/>
            <a:ext cx="2736850" cy="553998"/>
          </a:xfrm>
          <a:prstGeom prst="rect">
            <a:avLst/>
          </a:prstGeom>
          <a:noFill/>
          <a:ln w="9525">
            <a:noFill/>
          </a:ln>
        </p:spPr>
        <p:txBody>
          <a:bodyPr>
            <a:spAutoFit/>
          </a:bodyPr>
          <a:lstStyle/>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8" name="文本框 6150"/>
          <p:cNvSpPr txBox="1"/>
          <p:nvPr/>
        </p:nvSpPr>
        <p:spPr>
          <a:xfrm>
            <a:off x="1817429" y="2721670"/>
            <a:ext cx="9292653" cy="6201698"/>
          </a:xfrm>
          <a:prstGeom prst="rect">
            <a:avLst/>
          </a:prstGeom>
          <a:noFill/>
          <a:ln w="9525">
            <a:noFill/>
          </a:ln>
        </p:spPr>
        <p:txBody>
          <a:bodyPr wrap="square">
            <a:spAutoFit/>
          </a:bodyPr>
          <a:lstStyle/>
          <a:p>
            <a:pPr defTabSz="1500505">
              <a:spcBef>
                <a:spcPct val="50000"/>
              </a:spcBef>
            </a:pPr>
            <a:r>
              <a:rPr lang="en-US" altLang="zh-CN" sz="4400" dirty="0"/>
              <a:t>- </a:t>
            </a:r>
            <a:r>
              <a:rPr lang="en-US" altLang="zh-CN" sz="4400" dirty="0" err="1"/>
              <a:t>Tìm</a:t>
            </a:r>
            <a:r>
              <a:rPr lang="en-US" altLang="zh-CN" sz="4400" dirty="0"/>
              <a:t> </a:t>
            </a:r>
            <a:r>
              <a:rPr lang="en-US" altLang="zh-CN" sz="4400" dirty="0" err="1"/>
              <a:t>hiểu</a:t>
            </a:r>
            <a:r>
              <a:rPr lang="en-US" altLang="zh-CN" sz="4400" dirty="0"/>
              <a:t> </a:t>
            </a:r>
            <a:r>
              <a:rPr lang="en-US" altLang="zh-CN" sz="4400" dirty="0" err="1"/>
              <a:t>về</a:t>
            </a:r>
            <a:r>
              <a:rPr lang="en-US" altLang="zh-CN" sz="4400" dirty="0"/>
              <a:t> </a:t>
            </a:r>
            <a:r>
              <a:rPr lang="en-US" altLang="zh-CN" sz="4400" dirty="0" err="1"/>
              <a:t>lịch</a:t>
            </a:r>
            <a:r>
              <a:rPr lang="en-US" altLang="zh-CN" sz="4400" dirty="0"/>
              <a:t> </a:t>
            </a:r>
            <a:r>
              <a:rPr lang="en-US" altLang="zh-CN" sz="4400" dirty="0" err="1"/>
              <a:t>sử</a:t>
            </a:r>
            <a:r>
              <a:rPr lang="en-US" altLang="zh-CN" sz="4400" dirty="0"/>
              <a:t> </a:t>
            </a:r>
            <a:r>
              <a:rPr lang="en-US" altLang="zh-CN" sz="4400" dirty="0" err="1"/>
              <a:t>kinh</a:t>
            </a:r>
            <a:r>
              <a:rPr lang="en-US" altLang="zh-CN" sz="4400" dirty="0"/>
              <a:t> </a:t>
            </a:r>
            <a:r>
              <a:rPr lang="en-US" altLang="zh-CN" sz="4400" dirty="0" err="1"/>
              <a:t>tế</a:t>
            </a:r>
            <a:r>
              <a:rPr lang="en-US" altLang="zh-CN" sz="4400" dirty="0"/>
              <a:t> </a:t>
            </a:r>
            <a:r>
              <a:rPr lang="en-US" altLang="zh-CN" sz="4400" dirty="0" err="1"/>
              <a:t>và</a:t>
            </a:r>
            <a:r>
              <a:rPr lang="en-US" altLang="zh-CN" sz="4400" dirty="0"/>
              <a:t> </a:t>
            </a:r>
            <a:r>
              <a:rPr lang="en-US" altLang="zh-CN" sz="4400" dirty="0" err="1"/>
              <a:t>văn</a:t>
            </a:r>
            <a:r>
              <a:rPr lang="en-US" altLang="zh-CN" sz="4400" dirty="0"/>
              <a:t> </a:t>
            </a:r>
            <a:r>
              <a:rPr lang="en-US" altLang="zh-CN" sz="4400" dirty="0" err="1"/>
              <a:t>hóa</a:t>
            </a:r>
            <a:r>
              <a:rPr lang="en-US" altLang="zh-CN" sz="4400" dirty="0"/>
              <a:t> </a:t>
            </a:r>
            <a:r>
              <a:rPr lang="en-US" altLang="zh-CN" sz="4400" dirty="0" err="1"/>
              <a:t>của</a:t>
            </a:r>
            <a:r>
              <a:rPr lang="en-US" altLang="zh-CN" sz="4400" dirty="0"/>
              <a:t> </a:t>
            </a:r>
            <a:r>
              <a:rPr lang="en-US" altLang="zh-CN" sz="4400" dirty="0" err="1"/>
              <a:t>các</a:t>
            </a:r>
            <a:r>
              <a:rPr lang="en-US" altLang="zh-CN" sz="4400" dirty="0"/>
              <a:t> </a:t>
            </a:r>
            <a:r>
              <a:rPr lang="en-US" altLang="zh-CN" sz="4400" dirty="0" err="1"/>
              <a:t>dân</a:t>
            </a:r>
            <a:r>
              <a:rPr lang="en-US" altLang="zh-CN" sz="4400" dirty="0"/>
              <a:t> </a:t>
            </a:r>
            <a:r>
              <a:rPr lang="en-US" altLang="zh-CN" sz="4400" dirty="0" err="1"/>
              <a:t>tộc</a:t>
            </a:r>
            <a:r>
              <a:rPr lang="en-US" altLang="zh-CN" sz="4400" dirty="0"/>
              <a:t> </a:t>
            </a:r>
            <a:r>
              <a:rPr lang="en-US" altLang="zh-CN" sz="4400" dirty="0" err="1"/>
              <a:t>khác</a:t>
            </a:r>
            <a:endParaRPr lang="en-US" altLang="zh-CN" sz="4400" dirty="0"/>
          </a:p>
          <a:p>
            <a:pPr defTabSz="1500505">
              <a:spcBef>
                <a:spcPct val="50000"/>
              </a:spcBef>
            </a:pPr>
            <a:r>
              <a:rPr lang="en-US" altLang="zh-CN" sz="4400" dirty="0"/>
              <a:t>- </a:t>
            </a:r>
            <a:r>
              <a:rPr lang="en-US" altLang="zh-CN" sz="4400" dirty="0" err="1"/>
              <a:t>Tôn</a:t>
            </a:r>
            <a:r>
              <a:rPr lang="en-US" altLang="zh-CN" sz="4400" dirty="0"/>
              <a:t> </a:t>
            </a:r>
            <a:r>
              <a:rPr lang="en-US" altLang="zh-CN" sz="4400" dirty="0" err="1"/>
              <a:t>trọng</a:t>
            </a:r>
            <a:r>
              <a:rPr lang="en-US" altLang="zh-CN" sz="4400" dirty="0"/>
              <a:t> </a:t>
            </a:r>
            <a:r>
              <a:rPr lang="en-US" altLang="zh-CN" sz="4400" dirty="0" err="1"/>
              <a:t>ngôn</a:t>
            </a:r>
            <a:r>
              <a:rPr lang="en-US" altLang="zh-CN" sz="4400" dirty="0"/>
              <a:t> </a:t>
            </a:r>
            <a:r>
              <a:rPr lang="en-US" altLang="zh-CN" sz="4400" dirty="0" err="1"/>
              <a:t>ngữ</a:t>
            </a:r>
            <a:r>
              <a:rPr lang="en-US" altLang="zh-CN" sz="4400" dirty="0"/>
              <a:t>, </a:t>
            </a:r>
            <a:r>
              <a:rPr lang="en-US" altLang="zh-CN" sz="4400" dirty="0" err="1"/>
              <a:t>trang</a:t>
            </a:r>
            <a:r>
              <a:rPr lang="en-US" altLang="zh-CN" sz="4400" dirty="0"/>
              <a:t> </a:t>
            </a:r>
            <a:r>
              <a:rPr lang="en-US" altLang="zh-CN" sz="4400" dirty="0" err="1"/>
              <a:t>phục</a:t>
            </a:r>
            <a:r>
              <a:rPr lang="en-US" altLang="zh-CN" sz="4400" dirty="0"/>
              <a:t>, </a:t>
            </a:r>
            <a:r>
              <a:rPr lang="en-US" altLang="zh-CN" sz="4400" dirty="0" err="1"/>
              <a:t>phong</a:t>
            </a:r>
            <a:r>
              <a:rPr lang="en-US" altLang="zh-CN" sz="4400" dirty="0"/>
              <a:t> </a:t>
            </a:r>
            <a:r>
              <a:rPr lang="en-US" altLang="zh-CN" sz="4400" dirty="0" err="1"/>
              <a:t>tục</a:t>
            </a:r>
            <a:r>
              <a:rPr lang="en-US" altLang="zh-CN" sz="4400" dirty="0"/>
              <a:t>, </a:t>
            </a:r>
            <a:r>
              <a:rPr lang="en-US" altLang="zh-CN" sz="4400" dirty="0" err="1"/>
              <a:t>tập</a:t>
            </a:r>
            <a:r>
              <a:rPr lang="en-US" altLang="zh-CN" sz="4400" dirty="0"/>
              <a:t> </a:t>
            </a:r>
            <a:r>
              <a:rPr lang="en-US" altLang="zh-CN" sz="4400" dirty="0" err="1"/>
              <a:t>quán</a:t>
            </a:r>
            <a:r>
              <a:rPr lang="en-US" altLang="zh-CN" sz="4400" dirty="0"/>
              <a:t> </a:t>
            </a:r>
            <a:r>
              <a:rPr lang="en-US" altLang="zh-CN" sz="4400" dirty="0" err="1"/>
              <a:t>của</a:t>
            </a:r>
            <a:r>
              <a:rPr lang="en-US" altLang="zh-CN" sz="4400" dirty="0"/>
              <a:t> </a:t>
            </a:r>
            <a:r>
              <a:rPr lang="en-US" altLang="zh-CN" sz="4400" dirty="0" err="1"/>
              <a:t>họ</a:t>
            </a:r>
            <a:r>
              <a:rPr lang="en-US" altLang="zh-CN" sz="4400" dirty="0"/>
              <a:t>.</a:t>
            </a:r>
          </a:p>
          <a:p>
            <a:pPr defTabSz="1500505">
              <a:spcBef>
                <a:spcPct val="50000"/>
              </a:spcBef>
            </a:pPr>
            <a:r>
              <a:rPr lang="en-US" altLang="zh-CN" sz="4400" dirty="0"/>
              <a:t>- </a:t>
            </a:r>
            <a:r>
              <a:rPr lang="en-US" altLang="zh-CN" sz="4400" dirty="0" err="1"/>
              <a:t>Thừa</a:t>
            </a:r>
            <a:r>
              <a:rPr lang="en-US" altLang="zh-CN" sz="4400" dirty="0"/>
              <a:t> </a:t>
            </a:r>
            <a:r>
              <a:rPr lang="en-US" altLang="zh-CN" sz="4400" dirty="0" err="1"/>
              <a:t>nhận</a:t>
            </a:r>
            <a:r>
              <a:rPr lang="en-US" altLang="zh-CN" sz="4400" dirty="0"/>
              <a:t> </a:t>
            </a:r>
            <a:r>
              <a:rPr lang="en-US" altLang="zh-CN" sz="4400" dirty="0" err="1"/>
              <a:t>và</a:t>
            </a:r>
            <a:r>
              <a:rPr lang="en-US" altLang="zh-CN" sz="4400" dirty="0"/>
              <a:t> </a:t>
            </a:r>
            <a:r>
              <a:rPr lang="en-US" altLang="zh-CN" sz="4400" dirty="0" err="1"/>
              <a:t>học</a:t>
            </a:r>
            <a:r>
              <a:rPr lang="en-US" altLang="zh-CN" sz="4400" dirty="0"/>
              <a:t> </a:t>
            </a:r>
            <a:r>
              <a:rPr lang="en-US" altLang="zh-CN" sz="4400" dirty="0" err="1"/>
              <a:t>hỏi</a:t>
            </a:r>
            <a:r>
              <a:rPr lang="en-US" altLang="zh-CN" sz="4400" dirty="0"/>
              <a:t> </a:t>
            </a:r>
            <a:r>
              <a:rPr lang="en-US" altLang="zh-CN" sz="4400" dirty="0" err="1"/>
              <a:t>những</a:t>
            </a:r>
            <a:r>
              <a:rPr lang="en-US" altLang="zh-CN" sz="4400" dirty="0"/>
              <a:t> </a:t>
            </a:r>
            <a:r>
              <a:rPr lang="en-US" altLang="zh-CN" sz="4400" dirty="0" err="1"/>
              <a:t>tinh</a:t>
            </a:r>
            <a:r>
              <a:rPr lang="en-US" altLang="zh-CN" sz="4400" dirty="0"/>
              <a:t> </a:t>
            </a:r>
            <a:r>
              <a:rPr lang="en-US" altLang="zh-CN" sz="4400" dirty="0" err="1"/>
              <a:t>hoa</a:t>
            </a:r>
            <a:r>
              <a:rPr lang="en-US" altLang="zh-CN" sz="4400" dirty="0"/>
              <a:t> </a:t>
            </a:r>
            <a:r>
              <a:rPr lang="en-US" altLang="zh-CN" sz="4400" dirty="0" err="1"/>
              <a:t>văn</a:t>
            </a:r>
            <a:r>
              <a:rPr lang="en-US" altLang="zh-CN" sz="4400" dirty="0"/>
              <a:t> </a:t>
            </a:r>
            <a:r>
              <a:rPr lang="en-US" altLang="zh-CN" sz="4400" dirty="0" err="1"/>
              <a:t>hóa</a:t>
            </a:r>
            <a:r>
              <a:rPr lang="en-US" altLang="zh-CN" sz="4400" dirty="0"/>
              <a:t>, </a:t>
            </a:r>
            <a:r>
              <a:rPr lang="en-US" altLang="zh-CN" sz="4400" dirty="0" err="1"/>
              <a:t>những</a:t>
            </a:r>
            <a:r>
              <a:rPr lang="en-US" altLang="zh-CN" sz="4400" dirty="0"/>
              <a:t> </a:t>
            </a:r>
            <a:r>
              <a:rPr lang="en-US" altLang="zh-CN" sz="4400" dirty="0" err="1"/>
              <a:t>thành</a:t>
            </a:r>
            <a:r>
              <a:rPr lang="en-US" altLang="zh-CN" sz="4400" dirty="0"/>
              <a:t> </a:t>
            </a:r>
            <a:r>
              <a:rPr lang="en-US" altLang="zh-CN" sz="4400" dirty="0" err="1"/>
              <a:t>tựu</a:t>
            </a:r>
            <a:r>
              <a:rPr lang="en-US" altLang="zh-CN" sz="4400" dirty="0"/>
              <a:t> </a:t>
            </a:r>
            <a:r>
              <a:rPr lang="en-US" altLang="zh-CN" sz="4400" dirty="0" err="1"/>
              <a:t>về</a:t>
            </a:r>
            <a:r>
              <a:rPr lang="en-US" altLang="zh-CN" sz="4400" dirty="0"/>
              <a:t> </a:t>
            </a:r>
            <a:r>
              <a:rPr lang="en-US" altLang="zh-CN" sz="4400" dirty="0" err="1"/>
              <a:t>các</a:t>
            </a:r>
            <a:r>
              <a:rPr lang="en-US" altLang="zh-CN" sz="4400" dirty="0"/>
              <a:t> </a:t>
            </a:r>
            <a:r>
              <a:rPr lang="en-US" altLang="zh-CN" sz="4400" dirty="0" err="1"/>
              <a:t>mặt</a:t>
            </a:r>
            <a:r>
              <a:rPr lang="en-US" altLang="zh-CN" sz="4400" dirty="0"/>
              <a:t> </a:t>
            </a:r>
            <a:r>
              <a:rPr lang="en-US" altLang="zh-CN" sz="4400" dirty="0" err="1"/>
              <a:t>của</a:t>
            </a:r>
            <a:r>
              <a:rPr lang="en-US" altLang="zh-CN" sz="4400" dirty="0"/>
              <a:t> </a:t>
            </a:r>
            <a:r>
              <a:rPr lang="en-US" altLang="zh-CN" sz="4400" dirty="0" err="1"/>
              <a:t>họ</a:t>
            </a:r>
            <a:r>
              <a:rPr lang="en-US" altLang="zh-CN" sz="4400" dirty="0"/>
              <a:t>,…</a:t>
            </a:r>
            <a:endParaRPr lang="zh-CN" altLang="en-US" sz="4400" dirty="0"/>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0020" y="420374"/>
            <a:ext cx="1660123" cy="2276740"/>
          </a:xfrm>
          <a:prstGeom prst="rect">
            <a:avLst/>
          </a:prstGeom>
        </p:spPr>
      </p:pic>
      <p:sp>
        <p:nvSpPr>
          <p:cNvPr id="9" name="Rectangle 8">
            <a:extLst>
              <a:ext uri="{FF2B5EF4-FFF2-40B4-BE49-F238E27FC236}">
                <a16:creationId xmlns="" xmlns:a16="http://schemas.microsoft.com/office/drawing/2014/main" id="{2FC8CA69-0C46-4BF1-9C7C-EC68730888DF}"/>
              </a:ext>
            </a:extLst>
          </p:cNvPr>
          <p:cNvSpPr/>
          <p:nvPr/>
        </p:nvSpPr>
        <p:spPr>
          <a:xfrm>
            <a:off x="5441875" y="1345506"/>
            <a:ext cx="396044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1500505">
              <a:spcBef>
                <a:spcPct val="50000"/>
              </a:spcBef>
            </a:pPr>
            <a:r>
              <a:rPr lang="en-US" altLang="zh-CN" sz="6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2.Biểu </a:t>
            </a:r>
            <a:r>
              <a:rPr lang="en-US" altLang="zh-CN" sz="6000" dirty="0" err="1">
                <a:solidFill>
                  <a:srgbClr val="FF0000"/>
                </a:solidFill>
                <a:latin typeface="Times New Roman" panose="02020603050405020304" pitchFamily="18" charset="0"/>
                <a:ea typeface="黑体" panose="02010609060101010101" pitchFamily="2" charset="-122"/>
                <a:cs typeface="Times New Roman" panose="02020603050405020304" pitchFamily="18" charset="0"/>
              </a:rPr>
              <a:t>hiện</a:t>
            </a:r>
            <a:r>
              <a:rPr lang="en-US" altLang="zh-CN" sz="6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6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nodePh="1">
                                  <p:stCondLst>
                                    <p:cond delay="0"/>
                                  </p:stCondLst>
                                  <p:endCondLst>
                                    <p:cond evt="begin" delay="0">
                                      <p:tn val="5"/>
                                    </p:cond>
                                  </p:endCondLst>
                                  <p:iterate type="lt">
                                    <p:tmPct val="50000"/>
                                  </p:iterate>
                                  <p:childTnLst>
                                    <p:set>
                                      <p:cBhvr>
                                        <p:cTn id="6" dur="1" fill="hold">
                                          <p:stCondLst>
                                            <p:cond delay="0"/>
                                          </p:stCondLst>
                                        </p:cTn>
                                        <p:tgtEl>
                                          <p:spTgt spid="12296">
                                            <p:txEl>
                                              <p:pRg st="0" end="0"/>
                                            </p:txEl>
                                          </p:spTgt>
                                        </p:tgtEl>
                                        <p:attrNameLst>
                                          <p:attrName>style.visibility</p:attrName>
                                        </p:attrNameLst>
                                      </p:cBhvr>
                                      <p:to>
                                        <p:strVal val="visible"/>
                                      </p:to>
                                    </p:set>
                                    <p:anim calcmode="discrete" valueType="clr">
                                      <p:cBhvr override="childStyle">
                                        <p:cTn id="7" dur="80"/>
                                        <p:tgtEl>
                                          <p:spTgt spid="122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296">
                                            <p:txEl>
                                              <p:pRg st="0" end="0"/>
                                            </p:txEl>
                                          </p:spTgt>
                                        </p:tgtEl>
                                        <p:attrNameLst>
                                          <p:attrName>fill.type</p:attrName>
                                        </p:attrNameLst>
                                      </p:cBhvr>
                                      <p:to>
                                        <p:strVal val="solid"/>
                                      </p:to>
                                    </p:set>
                                  </p:childTnLst>
                                </p:cTn>
                              </p:par>
                            </p:childTnLst>
                          </p:cTn>
                        </p:par>
                        <p:par>
                          <p:cTn id="10" fill="hold">
                            <p:stCondLst>
                              <p:cond delay="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3"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8">
                                            <p:txEl>
                                              <p:pRg st="0" end="0"/>
                                            </p:txEl>
                                          </p:spTgt>
                                        </p:tgtEl>
                                        <p:attrNameLst>
                                          <p:attrName>fill.type</p:attrName>
                                        </p:attrNameLst>
                                      </p:cBhvr>
                                      <p:to>
                                        <p:strVal val="solid"/>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8"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8">
                                            <p:txEl>
                                              <p:pRg st="1" end="1"/>
                                            </p:txEl>
                                          </p:spTgt>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23"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8">
                                            <p:txEl>
                                              <p:pRg st="2" end="2"/>
                                            </p:txEl>
                                          </p:spTgt>
                                        </p:tgtEl>
                                        <p:attrNameLst>
                                          <p:attrName>fill.type</p:attrName>
                                        </p:attrNameLst>
                                      </p:cBhvr>
                                      <p:to>
                                        <p:strVal val="solid"/>
                                      </p:to>
                                    </p:set>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anim calcmode="lin" valueType="num">
                                      <p:cBhvr>
                                        <p:cTn id="29" dur="750" fill="hold"/>
                                        <p:tgtEl>
                                          <p:spTgt spid="9"/>
                                        </p:tgtEl>
                                        <p:attrNameLst>
                                          <p:attrName>ppt_x</p:attrName>
                                        </p:attrNameLst>
                                      </p:cBhvr>
                                      <p:tavLst>
                                        <p:tav tm="0">
                                          <p:val>
                                            <p:strVal val="#ppt_x"/>
                                          </p:val>
                                        </p:tav>
                                        <p:tav tm="100000">
                                          <p:val>
                                            <p:strVal val="#ppt_x"/>
                                          </p:val>
                                        </p:tav>
                                      </p:tavLst>
                                    </p:anim>
                                    <p:anim calcmode="lin" valueType="num">
                                      <p:cBhvr>
                                        <p:cTn id="30"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build="allAtOnce"/>
      <p:bldP spid="8" grpId="0" build="allAtOnce"/>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411879" y="19001"/>
            <a:ext cx="12164258" cy="94377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4129" dirty="0"/>
          </a:p>
        </p:txBody>
      </p:sp>
      <p:pic>
        <p:nvPicPr>
          <p:cNvPr id="512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001"/>
            <a:ext cx="16778288" cy="9437787"/>
          </a:xfrm>
        </p:spPr>
      </p:pic>
      <p:sp>
        <p:nvSpPr>
          <p:cNvPr id="8" name="TextBox 7"/>
          <p:cNvSpPr txBox="1">
            <a:spLocks noChangeArrowheads="1"/>
          </p:cNvSpPr>
          <p:nvPr/>
        </p:nvSpPr>
        <p:spPr bwMode="auto">
          <a:xfrm>
            <a:off x="3906195" y="3513758"/>
            <a:ext cx="8965897" cy="178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vi-VN" sz="5505" b="1" dirty="0">
                <a:solidFill>
                  <a:srgbClr val="FF0000"/>
                </a:solidFill>
                <a:latin typeface="Times New Roman" pitchFamily="18" charset="0"/>
                <a:ea typeface="Cambria Math" pitchFamily="18" charset="0"/>
                <a:cs typeface="Times New Roman" pitchFamily="18" charset="0"/>
              </a:rPr>
              <a:t>3. Ý </a:t>
            </a:r>
            <a:r>
              <a:rPr lang="en-US" altLang="vi-VN" sz="5505" b="1" dirty="0" err="1">
                <a:solidFill>
                  <a:srgbClr val="FF0000"/>
                </a:solidFill>
                <a:latin typeface="Times New Roman" pitchFamily="18" charset="0"/>
                <a:ea typeface="Cambria Math" pitchFamily="18" charset="0"/>
                <a:cs typeface="Times New Roman" pitchFamily="18" charset="0"/>
              </a:rPr>
              <a:t>nghĩa</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của</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tôn</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trọng</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và</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học</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hỏi</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các</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dân</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tộc</a:t>
            </a:r>
            <a:r>
              <a:rPr lang="en-US" altLang="vi-VN" sz="5505" b="1" dirty="0">
                <a:solidFill>
                  <a:srgbClr val="FF0000"/>
                </a:solidFill>
                <a:latin typeface="Times New Roman" pitchFamily="18" charset="0"/>
                <a:ea typeface="Cambria Math" pitchFamily="18" charset="0"/>
                <a:cs typeface="Times New Roman" pitchFamily="18" charset="0"/>
              </a:rPr>
              <a:t> </a:t>
            </a:r>
            <a:r>
              <a:rPr lang="en-US" altLang="vi-VN" sz="5505" b="1" dirty="0" err="1">
                <a:solidFill>
                  <a:srgbClr val="FF0000"/>
                </a:solidFill>
                <a:latin typeface="Times New Roman" pitchFamily="18" charset="0"/>
                <a:ea typeface="Cambria Math" pitchFamily="18" charset="0"/>
                <a:cs typeface="Times New Roman" pitchFamily="18" charset="0"/>
              </a:rPr>
              <a:t>khác</a:t>
            </a:r>
            <a:r>
              <a:rPr lang="en-US" altLang="vi-VN" sz="5505" b="1" dirty="0">
                <a:solidFill>
                  <a:srgbClr val="FF0000"/>
                </a:solidFill>
                <a:latin typeface="Times New Roman" pitchFamily="18" charset="0"/>
                <a:ea typeface="Cambria Math" pitchFamily="18" charset="0"/>
                <a:cs typeface="Times New Roman" pitchFamily="18" charset="0"/>
              </a:rPr>
              <a:t>:</a:t>
            </a:r>
            <a:endParaRPr lang="vi-VN" altLang="vi-VN" sz="5505" b="1" dirty="0">
              <a:solidFill>
                <a:srgbClr val="FF0000"/>
              </a:solidFill>
              <a:latin typeface="Times New Roman" pitchFamily="18" charset="0"/>
              <a:ea typeface="Cambria Math" pitchFamily="18" charset="0"/>
              <a:cs typeface="Times New Roman" pitchFamily="18" charset="0"/>
            </a:endParaRPr>
          </a:p>
        </p:txBody>
      </p:sp>
    </p:spTree>
    <p:extLst>
      <p:ext uri="{BB962C8B-B14F-4D97-AF65-F5344CB8AC3E}">
        <p14:creationId xmlns:p14="http://schemas.microsoft.com/office/powerpoint/2010/main" val="708240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49157" name="图片 49156" descr="1-53"/>
          <p:cNvPicPr>
            <a:picLocks noChangeAspect="1"/>
          </p:cNvPicPr>
          <p:nvPr/>
        </p:nvPicPr>
        <p:blipFill>
          <a:blip r:embed="rId4"/>
          <a:stretch>
            <a:fillRect/>
          </a:stretch>
        </p:blipFill>
        <p:spPr>
          <a:xfrm>
            <a:off x="10323513" y="3563938"/>
            <a:ext cx="6454775" cy="5911850"/>
          </a:xfrm>
          <a:prstGeom prst="rect">
            <a:avLst/>
          </a:prstGeom>
          <a:noFill/>
          <a:ln w="9525">
            <a:noFill/>
          </a:ln>
        </p:spPr>
      </p:pic>
      <p:pic>
        <p:nvPicPr>
          <p:cNvPr id="49158" name="图片 49157" descr="1-52"/>
          <p:cNvPicPr>
            <a:picLocks noChangeAspect="1"/>
          </p:cNvPicPr>
          <p:nvPr/>
        </p:nvPicPr>
        <p:blipFill>
          <a:blip r:embed="rId5"/>
          <a:stretch>
            <a:fillRect/>
          </a:stretch>
        </p:blipFill>
        <p:spPr>
          <a:xfrm>
            <a:off x="0" y="5970588"/>
            <a:ext cx="5145088" cy="3505200"/>
          </a:xfrm>
          <a:prstGeom prst="rect">
            <a:avLst/>
          </a:prstGeom>
          <a:noFill/>
          <a:ln w="9525">
            <a:noFill/>
          </a:ln>
        </p:spPr>
      </p:pic>
      <p:sp>
        <p:nvSpPr>
          <p:cNvPr id="2" name="TextBox 1"/>
          <p:cNvSpPr txBox="1"/>
          <p:nvPr/>
        </p:nvSpPr>
        <p:spPr>
          <a:xfrm>
            <a:off x="1440600" y="1076978"/>
            <a:ext cx="12097344" cy="1754326"/>
          </a:xfrm>
          <a:prstGeom prst="rect">
            <a:avLst/>
          </a:prstGeom>
          <a:noFill/>
        </p:spPr>
        <p:txBody>
          <a:bodyPr wrap="square" rtlCol="0">
            <a:spAutoFit/>
          </a:bodyPr>
          <a:lstStyle/>
          <a:p>
            <a:r>
              <a:rPr lang="en-US" sz="5400" dirty="0">
                <a:solidFill>
                  <a:srgbClr val="FF0000"/>
                </a:solidFill>
              </a:rPr>
              <a:t>3. Ý </a:t>
            </a:r>
            <a:r>
              <a:rPr lang="en-US" sz="5400" dirty="0" err="1">
                <a:solidFill>
                  <a:srgbClr val="FF0000"/>
                </a:solidFill>
              </a:rPr>
              <a:t>nghĩa</a:t>
            </a:r>
            <a:r>
              <a:rPr lang="en-US" sz="5400" dirty="0">
                <a:solidFill>
                  <a:srgbClr val="FF0000"/>
                </a:solidFill>
              </a:rPr>
              <a:t> </a:t>
            </a:r>
            <a:r>
              <a:rPr lang="en-US" sz="5400" dirty="0" err="1">
                <a:solidFill>
                  <a:srgbClr val="FF0000"/>
                </a:solidFill>
              </a:rPr>
              <a:t>của</a:t>
            </a:r>
            <a:r>
              <a:rPr lang="en-US" sz="5400" dirty="0">
                <a:solidFill>
                  <a:srgbClr val="FF0000"/>
                </a:solidFill>
              </a:rPr>
              <a:t> </a:t>
            </a:r>
            <a:r>
              <a:rPr lang="en-US" sz="5400" dirty="0" err="1">
                <a:solidFill>
                  <a:srgbClr val="FF0000"/>
                </a:solidFill>
              </a:rPr>
              <a:t>tôn</a:t>
            </a:r>
            <a:r>
              <a:rPr lang="en-US" sz="5400" dirty="0">
                <a:solidFill>
                  <a:srgbClr val="FF0000"/>
                </a:solidFill>
              </a:rPr>
              <a:t> </a:t>
            </a:r>
            <a:r>
              <a:rPr lang="en-US" sz="5400" dirty="0" err="1">
                <a:solidFill>
                  <a:srgbClr val="FF0000"/>
                </a:solidFill>
              </a:rPr>
              <a:t>trọng</a:t>
            </a:r>
            <a:r>
              <a:rPr lang="en-US" sz="5400" dirty="0">
                <a:solidFill>
                  <a:srgbClr val="FF0000"/>
                </a:solidFill>
              </a:rPr>
              <a:t> </a:t>
            </a:r>
            <a:r>
              <a:rPr lang="en-US" sz="5400" dirty="0" err="1">
                <a:solidFill>
                  <a:srgbClr val="FF0000"/>
                </a:solidFill>
              </a:rPr>
              <a:t>và</a:t>
            </a:r>
            <a:r>
              <a:rPr lang="en-US" sz="5400" dirty="0">
                <a:solidFill>
                  <a:srgbClr val="FF0000"/>
                </a:solidFill>
              </a:rPr>
              <a:t> </a:t>
            </a:r>
            <a:r>
              <a:rPr lang="en-US" sz="5400" dirty="0" err="1">
                <a:solidFill>
                  <a:srgbClr val="FF0000"/>
                </a:solidFill>
              </a:rPr>
              <a:t>học</a:t>
            </a:r>
            <a:r>
              <a:rPr lang="en-US" sz="5400" dirty="0">
                <a:solidFill>
                  <a:srgbClr val="FF0000"/>
                </a:solidFill>
              </a:rPr>
              <a:t> </a:t>
            </a:r>
            <a:r>
              <a:rPr lang="en-US" sz="5400" dirty="0" err="1">
                <a:solidFill>
                  <a:srgbClr val="FF0000"/>
                </a:solidFill>
              </a:rPr>
              <a:t>hỏi</a:t>
            </a:r>
            <a:r>
              <a:rPr lang="en-US" sz="5400" dirty="0">
                <a:solidFill>
                  <a:srgbClr val="FF0000"/>
                </a:solidFill>
              </a:rPr>
              <a:t> </a:t>
            </a:r>
            <a:r>
              <a:rPr lang="en-US" sz="5400" dirty="0" err="1">
                <a:solidFill>
                  <a:srgbClr val="FF0000"/>
                </a:solidFill>
              </a:rPr>
              <a:t>các</a:t>
            </a:r>
            <a:r>
              <a:rPr lang="en-US" sz="5400" dirty="0">
                <a:solidFill>
                  <a:srgbClr val="FF0000"/>
                </a:solidFill>
              </a:rPr>
              <a:t> </a:t>
            </a:r>
            <a:r>
              <a:rPr lang="en-US" sz="5400" dirty="0" err="1">
                <a:solidFill>
                  <a:srgbClr val="FF0000"/>
                </a:solidFill>
              </a:rPr>
              <a:t>dân</a:t>
            </a:r>
            <a:r>
              <a:rPr lang="en-US" sz="5400" dirty="0">
                <a:solidFill>
                  <a:srgbClr val="FF0000"/>
                </a:solidFill>
              </a:rPr>
              <a:t> </a:t>
            </a:r>
            <a:r>
              <a:rPr lang="en-US" sz="5400" dirty="0" err="1">
                <a:solidFill>
                  <a:srgbClr val="FF0000"/>
                </a:solidFill>
              </a:rPr>
              <a:t>tộc</a:t>
            </a:r>
            <a:r>
              <a:rPr lang="en-US" sz="5400" dirty="0">
                <a:solidFill>
                  <a:srgbClr val="FF0000"/>
                </a:solidFill>
              </a:rPr>
              <a:t> </a:t>
            </a:r>
            <a:r>
              <a:rPr lang="en-US" sz="5400" dirty="0" err="1">
                <a:solidFill>
                  <a:srgbClr val="FF0000"/>
                </a:solidFill>
              </a:rPr>
              <a:t>khác</a:t>
            </a:r>
            <a:r>
              <a:rPr lang="en-US" sz="5400" dirty="0">
                <a:solidFill>
                  <a:srgbClr val="FF0000"/>
                </a:solidFill>
              </a:rPr>
              <a:t>?</a:t>
            </a:r>
          </a:p>
        </p:txBody>
      </p:sp>
      <p:sp>
        <p:nvSpPr>
          <p:cNvPr id="6" name="文本框 7174">
            <a:extLst>
              <a:ext uri="{FF2B5EF4-FFF2-40B4-BE49-F238E27FC236}">
                <a16:creationId xmlns="" xmlns:a16="http://schemas.microsoft.com/office/drawing/2014/main" id="{0D8C694C-B6ED-4748-B98C-24DC216659DD}"/>
              </a:ext>
            </a:extLst>
          </p:cNvPr>
          <p:cNvSpPr txBox="1"/>
          <p:nvPr/>
        </p:nvSpPr>
        <p:spPr>
          <a:xfrm>
            <a:off x="2542865" y="2937694"/>
            <a:ext cx="7776864" cy="3416320"/>
          </a:xfrm>
          <a:prstGeom prst="rect">
            <a:avLst/>
          </a:prstGeom>
          <a:noFill/>
          <a:ln w="9525">
            <a:noFill/>
          </a:ln>
        </p:spPr>
        <p:txBody>
          <a:bodyPr wrap="square">
            <a:spAutoFit/>
          </a:bodyPr>
          <a:lstStyle/>
          <a:p>
            <a:pPr lvl="0" defTabSz="1500505">
              <a:spcBef>
                <a:spcPct val="50000"/>
              </a:spcBef>
            </a:pPr>
            <a:r>
              <a:rPr lang="en-US" altLang="zh-CN" sz="5400" i="1" dirty="0">
                <a:solidFill>
                  <a:srgbClr val="002060"/>
                </a:solidFill>
                <a:latin typeface="Arial" panose="020B0604020202020204" pitchFamily="34" charset="0"/>
                <a:ea typeface="宋体" panose="02010600030101010101" pitchFamily="2" charset="-122"/>
              </a:rPr>
              <a:t>Theo </a:t>
            </a:r>
            <a:r>
              <a:rPr lang="en-US" altLang="zh-CN" sz="5400" i="1" dirty="0" err="1">
                <a:solidFill>
                  <a:srgbClr val="002060"/>
                </a:solidFill>
                <a:latin typeface="Arial" panose="020B0604020202020204" pitchFamily="34" charset="0"/>
                <a:ea typeface="宋体" panose="02010600030101010101" pitchFamily="2" charset="-122"/>
              </a:rPr>
              <a:t>em</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Việt</a:t>
            </a:r>
            <a:r>
              <a:rPr lang="en-US" altLang="zh-CN" sz="5400" i="1" dirty="0">
                <a:solidFill>
                  <a:srgbClr val="002060"/>
                </a:solidFill>
                <a:latin typeface="Arial" panose="020B0604020202020204" pitchFamily="34" charset="0"/>
                <a:ea typeface="宋体" panose="02010600030101010101" pitchFamily="2" charset="-122"/>
              </a:rPr>
              <a:t> Nam </a:t>
            </a:r>
            <a:r>
              <a:rPr lang="en-US" altLang="zh-CN" sz="5400" i="1" dirty="0" err="1">
                <a:solidFill>
                  <a:srgbClr val="002060"/>
                </a:solidFill>
                <a:latin typeface="Arial" panose="020B0604020202020204" pitchFamily="34" charset="0"/>
                <a:ea typeface="宋体" panose="02010600030101010101" pitchFamily="2" charset="-122"/>
              </a:rPr>
              <a:t>cần</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tôn</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trọng</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và</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học</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hỏi</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các</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dân</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tộc</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khác</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không</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Vì</a:t>
            </a:r>
            <a:r>
              <a:rPr lang="en-US" altLang="zh-CN" sz="5400" i="1" dirty="0">
                <a:solidFill>
                  <a:srgbClr val="002060"/>
                </a:solidFill>
                <a:latin typeface="Arial" panose="020B0604020202020204" pitchFamily="34" charset="0"/>
                <a:ea typeface="宋体" panose="02010600030101010101" pitchFamily="2" charset="-122"/>
              </a:rPr>
              <a:t> </a:t>
            </a:r>
            <a:r>
              <a:rPr lang="en-US" altLang="zh-CN" sz="5400" i="1" dirty="0" err="1">
                <a:solidFill>
                  <a:srgbClr val="002060"/>
                </a:solidFill>
                <a:latin typeface="Arial" panose="020B0604020202020204" pitchFamily="34" charset="0"/>
                <a:ea typeface="宋体" panose="02010600030101010101" pitchFamily="2" charset="-122"/>
              </a:rPr>
              <a:t>sao</a:t>
            </a:r>
            <a:r>
              <a:rPr lang="en-US" altLang="zh-CN" sz="5400" i="1" dirty="0">
                <a:solidFill>
                  <a:srgbClr val="002060"/>
                </a:solidFill>
                <a:latin typeface="Arial" panose="020B0604020202020204" pitchFamily="34" charset="0"/>
                <a:ea typeface="宋体" panose="02010600030101010101" pitchFamily="2" charset="-122"/>
              </a:rPr>
              <a:t>?</a:t>
            </a:r>
            <a:endParaRPr lang="zh-CN" altLang="en-US" sz="5400" i="1" dirty="0">
              <a:solidFill>
                <a:srgbClr val="00206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58892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1001298" y="290956"/>
            <a:ext cx="14917996" cy="8993488"/>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508118" y="505991"/>
            <a:ext cx="8713627" cy="8661450"/>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1223" y="3385235"/>
            <a:ext cx="6373550" cy="6071553"/>
          </a:xfrm>
          <a:prstGeom prst="rect">
            <a:avLst/>
          </a:prstGeom>
          <a:noFill/>
          <a:ln w="9525">
            <a:noFill/>
          </a:ln>
        </p:spPr>
      </p:pic>
      <p:sp>
        <p:nvSpPr>
          <p:cNvPr id="6" name="TextBox 5">
            <a:extLst>
              <a:ext uri="{FF2B5EF4-FFF2-40B4-BE49-F238E27FC236}">
                <a16:creationId xmlns="" xmlns:a16="http://schemas.microsoft.com/office/drawing/2014/main" id="{6ADC5977-F7B8-49F7-B754-85B661744AEB}"/>
              </a:ext>
            </a:extLst>
          </p:cNvPr>
          <p:cNvSpPr txBox="1"/>
          <p:nvPr/>
        </p:nvSpPr>
        <p:spPr>
          <a:xfrm>
            <a:off x="3877051" y="2409734"/>
            <a:ext cx="5975760" cy="4524315"/>
          </a:xfrm>
          <a:prstGeom prst="rect">
            <a:avLst/>
          </a:prstGeom>
          <a:noFill/>
        </p:spPr>
        <p:txBody>
          <a:bodyPr wrap="square">
            <a:spAutoFit/>
          </a:bodyPr>
          <a:lstStyle/>
          <a:p>
            <a:pPr algn="just"/>
            <a:r>
              <a:rPr lang="it-IT" sz="3600" b="1" dirty="0">
                <a:solidFill>
                  <a:srgbClr val="2C03DB"/>
                </a:solidFill>
                <a:effectLst/>
                <a:latin typeface="Times New Roman" panose="02020603050405020304" pitchFamily="18" charset="0"/>
                <a:ea typeface="Times New Roman" panose="02020603050405020304" pitchFamily="18" charset="0"/>
                <a:cs typeface="Times New Roman" panose="02020603050405020304" pitchFamily="18" charset="0"/>
              </a:rPr>
              <a:t>Tôn trọng và học hỏi các dân tộc khác giúp chúng ta có thêm kinh nghiệm tốt,  tìm ra hướng đi phù hợp trong việc xây dựng và phát triển đất nước, giữ gìn bản sắc dân tộc, góp phần đẩy nhanh tốc độ  phát triển  cuả  đất nước.</a:t>
            </a:r>
            <a:endParaRPr lang="en-US" sz="3600" b="1" dirty="0">
              <a:solidFill>
                <a:srgbClr val="2C03DB"/>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93"/>
                                        </p:tgtEl>
                                        <p:attrNameLst>
                                          <p:attrName>style.visibility</p:attrName>
                                        </p:attrNameLst>
                                      </p:cBhvr>
                                      <p:to>
                                        <p:strVal val="visible"/>
                                      </p:to>
                                    </p:set>
                                    <p:anim calcmode="lin" valueType="num">
                                      <p:cBhvr>
                                        <p:cTn id="7" dur="500" fill="hold"/>
                                        <p:tgtEl>
                                          <p:spTgt spid="3093"/>
                                        </p:tgtEl>
                                        <p:attrNameLst>
                                          <p:attrName>ppt_w</p:attrName>
                                        </p:attrNameLst>
                                      </p:cBhvr>
                                      <p:tavLst>
                                        <p:tav tm="0">
                                          <p:val>
                                            <p:fltVal val="0"/>
                                          </p:val>
                                        </p:tav>
                                        <p:tav tm="100000">
                                          <p:val>
                                            <p:strVal val="#ppt_w"/>
                                          </p:val>
                                        </p:tav>
                                      </p:tavLst>
                                    </p:anim>
                                    <p:anim calcmode="lin" valueType="num">
                                      <p:cBhvr>
                                        <p:cTn id="8" dur="500" fill="hold"/>
                                        <p:tgtEl>
                                          <p:spTgt spid="3093"/>
                                        </p:tgtEl>
                                        <p:attrNameLst>
                                          <p:attrName>ppt_h</p:attrName>
                                        </p:attrNameLst>
                                      </p:cBhvr>
                                      <p:tavLst>
                                        <p:tav tm="0">
                                          <p:val>
                                            <p:fltVal val="0"/>
                                          </p:val>
                                        </p:tav>
                                        <p:tav tm="100000">
                                          <p:val>
                                            <p:strVal val="#ppt_h"/>
                                          </p:val>
                                        </p:tav>
                                      </p:tavLst>
                                    </p:anim>
                                    <p:animEffect transition="in" filter="fade">
                                      <p:cBhvr>
                                        <p:cTn id="9" dur="500"/>
                                        <p:tgtEl>
                                          <p:spTgt spid="309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2721" y="791385"/>
            <a:ext cx="16725232" cy="9183224"/>
          </a:xfrm>
          <a:prstGeom prst="rect">
            <a:avLst/>
          </a:prstGeom>
          <a:noFill/>
          <a:ln w="9525">
            <a:noFill/>
          </a:ln>
        </p:spPr>
      </p:pic>
      <p:pic>
        <p:nvPicPr>
          <p:cNvPr id="39943" name="图片 39942" descr="15"/>
          <p:cNvPicPr>
            <a:picLocks noChangeAspect="1"/>
          </p:cNvPicPr>
          <p:nvPr/>
        </p:nvPicPr>
        <p:blipFill>
          <a:blip r:embed="rId4"/>
          <a:stretch>
            <a:fillRect/>
          </a:stretch>
        </p:blipFill>
        <p:spPr>
          <a:xfrm>
            <a:off x="13355031" y="5932440"/>
            <a:ext cx="2983263" cy="3890380"/>
          </a:xfrm>
          <a:prstGeom prst="rect">
            <a:avLst/>
          </a:prstGeom>
          <a:noFill/>
          <a:ln w="9525">
            <a:noFill/>
          </a:ln>
        </p:spPr>
      </p:pic>
      <p:pic>
        <p:nvPicPr>
          <p:cNvPr id="8" name="Picture 3" descr="thu-thiem-2">
            <a:extLst>
              <a:ext uri="{FF2B5EF4-FFF2-40B4-BE49-F238E27FC236}">
                <a16:creationId xmlns="" xmlns:a16="http://schemas.microsoft.com/office/drawing/2014/main" id="{72B14D47-77C7-47DC-B80A-BCB37BBA6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32" y="4305846"/>
            <a:ext cx="6317192" cy="4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5600335309_3a783175b8">
            <a:extLst>
              <a:ext uri="{FF2B5EF4-FFF2-40B4-BE49-F238E27FC236}">
                <a16:creationId xmlns="" xmlns:a16="http://schemas.microsoft.com/office/drawing/2014/main" id="{DCAB2226-7B82-411C-8AD8-C606F3DB4E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3000" y="4355199"/>
            <a:ext cx="6106619" cy="46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 xmlns:a16="http://schemas.microsoft.com/office/drawing/2014/main" id="{5D47F449-B006-4C3F-91DE-2AF0E3BDB691}"/>
              </a:ext>
            </a:extLst>
          </p:cNvPr>
          <p:cNvSpPr txBox="1">
            <a:spLocks noChangeArrowheads="1"/>
          </p:cNvSpPr>
          <p:nvPr/>
        </p:nvSpPr>
        <p:spPr>
          <a:xfrm>
            <a:off x="1116336" y="1281510"/>
            <a:ext cx="14473608" cy="7264770"/>
          </a:xfrm>
          <a:prstGeom prst="rect">
            <a:avLst/>
          </a:prstGeom>
        </p:spPr>
        <p:txBody>
          <a:bodyPr rtlCol="0">
            <a:normAutofit/>
          </a:bodyPr>
          <a:lst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a:lstStyle>
          <a:p>
            <a:pPr fontAlgn="auto">
              <a:spcAft>
                <a:spcPts val="0"/>
              </a:spcAft>
              <a:buFontTx/>
              <a:buNone/>
              <a:defRPr/>
            </a:pPr>
            <a:r>
              <a:rPr lang="en-US" sz="3731">
                <a:solidFill>
                  <a:srgbClr val="9900CC"/>
                </a:solidFill>
                <a:latin typeface="Times New Roman" pitchFamily="18" charset="0"/>
                <a:sym typeface="Wingdings 2" pitchFamily="18" charset="2"/>
              </a:rPr>
              <a:t>-  </a:t>
            </a:r>
            <a:r>
              <a:rPr lang="en-US" sz="3731" b="1">
                <a:solidFill>
                  <a:schemeClr val="accent6">
                    <a:lumMod val="75000"/>
                  </a:schemeClr>
                </a:solidFill>
                <a:latin typeface="Times New Roman" pitchFamily="18" charset="0"/>
                <a:sym typeface="Wingdings 2" pitchFamily="18" charset="2"/>
              </a:rPr>
              <a:t>Các công trình kiến trúc:</a:t>
            </a:r>
          </a:p>
          <a:p>
            <a:pPr fontAlgn="auto">
              <a:spcAft>
                <a:spcPts val="0"/>
              </a:spcAft>
              <a:buFontTx/>
              <a:buNone/>
              <a:defRPr/>
            </a:pPr>
            <a:r>
              <a:rPr lang="en-US" sz="3731" b="1">
                <a:solidFill>
                  <a:schemeClr val="accent6">
                    <a:lumMod val="75000"/>
                  </a:schemeClr>
                </a:solidFill>
                <a:latin typeface="Times New Roman" pitchFamily="18" charset="0"/>
                <a:sym typeface="Wingdings 2" pitchFamily="18" charset="2"/>
              </a:rPr>
              <a:t>   </a:t>
            </a:r>
            <a:r>
              <a:rPr lang="en-US" sz="3731" b="1" i="1">
                <a:solidFill>
                  <a:schemeClr val="accent6">
                    <a:lumMod val="75000"/>
                  </a:schemeClr>
                </a:solidFill>
                <a:latin typeface="Times New Roman" pitchFamily="18" charset="0"/>
                <a:sym typeface="Wingdings 2" pitchFamily="18" charset="2"/>
              </a:rPr>
              <a:t>Hầm Thủ Thiêm:</a:t>
            </a:r>
            <a:r>
              <a:rPr lang="en-US" sz="3731" b="1">
                <a:solidFill>
                  <a:schemeClr val="accent6">
                    <a:lumMod val="75000"/>
                  </a:schemeClr>
                </a:solidFill>
                <a:latin typeface="Times New Roman" pitchFamily="18" charset="0"/>
                <a:sym typeface="Wingdings 2" pitchFamily="18" charset="2"/>
              </a:rPr>
              <a:t> Thiết kế bởi nhà thầu Nhật Bản, là hạng mục quan trọng nhất trong dự án đại lộ Đông – Tây.</a:t>
            </a:r>
          </a:p>
          <a:p>
            <a:pPr fontAlgn="auto">
              <a:spcAft>
                <a:spcPts val="0"/>
              </a:spcAft>
              <a:buFontTx/>
              <a:buNone/>
              <a:defRPr/>
            </a:pPr>
            <a:r>
              <a:rPr lang="en-US" sz="3731" b="1" i="1">
                <a:solidFill>
                  <a:schemeClr val="accent6">
                    <a:lumMod val="75000"/>
                  </a:schemeClr>
                </a:solidFill>
                <a:latin typeface="Times New Roman" pitchFamily="18" charset="0"/>
                <a:sym typeface="Wingdings 2" pitchFamily="18" charset="2"/>
              </a:rPr>
              <a:t>   Tòa nhà Bitexco Financial: </a:t>
            </a:r>
            <a:r>
              <a:rPr lang="en-US" sz="3731" b="1">
                <a:solidFill>
                  <a:schemeClr val="accent6">
                    <a:lumMod val="75000"/>
                  </a:schemeClr>
                </a:solidFill>
                <a:latin typeface="Times New Roman" pitchFamily="18" charset="0"/>
                <a:sym typeface="Wingdings 2" pitchFamily="18" charset="2"/>
              </a:rPr>
              <a:t>Một trong những toà nhà cao nhất Việt Nam</a:t>
            </a:r>
            <a:r>
              <a:rPr lang="en-US" sz="3731">
                <a:solidFill>
                  <a:schemeClr val="accent6">
                    <a:lumMod val="75000"/>
                  </a:schemeClr>
                </a:solidFill>
                <a:latin typeface="Times New Roman" pitchFamily="18" charset="0"/>
                <a:sym typeface="Wingdings 2" pitchFamily="18" charset="2"/>
              </a:rPr>
              <a:t>. </a:t>
            </a:r>
            <a:endParaRPr lang="en-US" sz="3731" i="1">
              <a:solidFill>
                <a:schemeClr val="accent6">
                  <a:lumMod val="75000"/>
                </a:schemeClr>
              </a:solidFill>
              <a:latin typeface="Times New Roman" pitchFamily="18" charset="0"/>
              <a:sym typeface="Wingdings 2" pitchFamily="18" charset="2"/>
            </a:endParaRPr>
          </a:p>
          <a:p>
            <a:pPr fontAlgn="auto">
              <a:spcAft>
                <a:spcPts val="0"/>
              </a:spcAft>
              <a:buFontTx/>
              <a:buNone/>
              <a:defRPr/>
            </a:pPr>
            <a:endParaRPr lang="en-US" sz="3731" i="1" dirty="0">
              <a:solidFill>
                <a:srgbClr val="9900CC"/>
              </a:solidFill>
              <a:latin typeface="Times New Roman" pitchFamily="18" charset="0"/>
              <a:sym typeface="Wingdings 2" pitchFamily="18" charset="2"/>
            </a:endParaRPr>
          </a:p>
        </p:txBody>
      </p:sp>
    </p:spTree>
    <p:extLst>
      <p:ext uri="{BB962C8B-B14F-4D97-AF65-F5344CB8AC3E}">
        <p14:creationId xmlns:p14="http://schemas.microsoft.com/office/powerpoint/2010/main" val="3121649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943"/>
                                        </p:tgtEl>
                                        <p:attrNameLst>
                                          <p:attrName>style.visibility</p:attrName>
                                        </p:attrNameLst>
                                      </p:cBhvr>
                                      <p:to>
                                        <p:strVal val="visible"/>
                                      </p:to>
                                    </p:set>
                                    <p:animEffect transition="in" filter="fade">
                                      <p:cBhvr>
                                        <p:cTn id="11" dur="1000"/>
                                        <p:tgtEl>
                                          <p:spTgt spid="39943"/>
                                        </p:tgtEl>
                                      </p:cBhvr>
                                    </p:animEffect>
                                    <p:anim calcmode="lin" valueType="num">
                                      <p:cBhvr>
                                        <p:cTn id="12" dur="1000" fill="hold"/>
                                        <p:tgtEl>
                                          <p:spTgt spid="39943"/>
                                        </p:tgtEl>
                                        <p:attrNameLst>
                                          <p:attrName>ppt_x</p:attrName>
                                        </p:attrNameLst>
                                      </p:cBhvr>
                                      <p:tavLst>
                                        <p:tav tm="0">
                                          <p:val>
                                            <p:strVal val="#ppt_x"/>
                                          </p:val>
                                        </p:tav>
                                        <p:tav tm="100000">
                                          <p:val>
                                            <p:strVal val="#ppt_x"/>
                                          </p:val>
                                        </p:tav>
                                      </p:tavLst>
                                    </p:anim>
                                    <p:anim calcmode="lin" valueType="num">
                                      <p:cBhvr>
                                        <p:cTn id="13" dur="1000" fill="hold"/>
                                        <p:tgtEl>
                                          <p:spTgt spid="3994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50" presetClass="entr" presetSubtype="0" decel="10000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3"/>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643961" y="108335"/>
            <a:ext cx="15632668" cy="872785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61625" y="-7879"/>
            <a:ext cx="4376577" cy="9464666"/>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2563338" y="336019"/>
            <a:ext cx="1943212" cy="904408"/>
          </a:xfrm>
          <a:prstGeom prst="rect">
            <a:avLst/>
          </a:prstGeom>
          <a:noFill/>
          <a:ln w="9525">
            <a:noFill/>
          </a:ln>
        </p:spPr>
      </p:pic>
      <p:pic>
        <p:nvPicPr>
          <p:cNvPr id="31759" name="图片 31758" descr="封面4"/>
          <p:cNvPicPr>
            <a:picLocks noChangeAspect="1"/>
          </p:cNvPicPr>
          <p:nvPr/>
        </p:nvPicPr>
        <p:blipFill>
          <a:blip r:embed="rId6"/>
          <a:stretch>
            <a:fillRect/>
          </a:stretch>
        </p:blipFill>
        <p:spPr>
          <a:xfrm>
            <a:off x="13725932" y="7148131"/>
            <a:ext cx="3343729" cy="2219322"/>
          </a:xfrm>
          <a:prstGeom prst="rect">
            <a:avLst/>
          </a:prstGeom>
          <a:noFill/>
          <a:ln w="9525">
            <a:noFill/>
          </a:ln>
        </p:spPr>
      </p:pic>
      <p:sp>
        <p:nvSpPr>
          <p:cNvPr id="9" name="TextBox 8">
            <a:extLst>
              <a:ext uri="{FF2B5EF4-FFF2-40B4-BE49-F238E27FC236}">
                <a16:creationId xmlns="" xmlns:a16="http://schemas.microsoft.com/office/drawing/2014/main" id="{EFC2B1EC-01B4-406D-9162-57C784344928}"/>
              </a:ext>
            </a:extLst>
          </p:cNvPr>
          <p:cNvSpPr txBox="1"/>
          <p:nvPr/>
        </p:nvSpPr>
        <p:spPr>
          <a:xfrm>
            <a:off x="3996656" y="1243249"/>
            <a:ext cx="11268803" cy="2062103"/>
          </a:xfrm>
          <a:prstGeom prst="rect">
            <a:avLst/>
          </a:prstGeom>
          <a:noFill/>
        </p:spPr>
        <p:txBody>
          <a:bodyPr wrap="square">
            <a:spAutoFit/>
          </a:bodyPr>
          <a:lstStyle/>
          <a:p>
            <a:pPr algn="just"/>
            <a:r>
              <a:rPr lang="en-US" sz="3200" b="1" dirty="0" err="1">
                <a:effectLst/>
                <a:latin typeface="Times New Roman" panose="02020603050405020304" pitchFamily="18" charset="0"/>
                <a:ea typeface="Times New Roman" panose="02020603050405020304" pitchFamily="18" charset="0"/>
              </a:rPr>
              <a:t>Tình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huống</a:t>
            </a:r>
            <a:r>
              <a:rPr lang="en-US" sz="3200" b="1"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Lan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rằng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phương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Tây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việc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tôn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hỏi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tộc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còn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trang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truyền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thống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quê</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mùa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lắm</a:t>
            </a:r>
            <a:r>
              <a:rPr lang="en-US" sz="3200" dirty="0">
                <a:effectLst/>
                <a:latin typeface="Times New Roman" panose="02020603050405020304" pitchFamily="18" charset="0"/>
                <a:ea typeface="Times New Roman" panose="02020603050405020304" pitchFamily="18" charset="0"/>
              </a:rPr>
              <a:t>. </a:t>
            </a:r>
          </a:p>
          <a:p>
            <a:pPr algn="just"/>
            <a:r>
              <a:rPr lang="en-US" sz="3200" dirty="0">
                <a:effectLst/>
                <a:latin typeface="Times New Roman" panose="02020603050405020304" pitchFamily="18" charset="0"/>
                <a:ea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đồng</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suy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nghĩ</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Lan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sao</a:t>
            </a:r>
            <a:r>
              <a:rPr lang="en-US" sz="3200" dirty="0">
                <a:effectLst/>
                <a:latin typeface="Times New Roman" panose="02020603050405020304" pitchFamily="18" charset="0"/>
                <a:ea typeface="Times New Roman" panose="02020603050405020304" pitchFamily="18" charset="0"/>
              </a:rPr>
              <a:t>?</a:t>
            </a:r>
          </a:p>
        </p:txBody>
      </p:sp>
      <p:sp>
        <p:nvSpPr>
          <p:cNvPr id="11" name="TextBox 10">
            <a:extLst>
              <a:ext uri="{FF2B5EF4-FFF2-40B4-BE49-F238E27FC236}">
                <a16:creationId xmlns="" xmlns:a16="http://schemas.microsoft.com/office/drawing/2014/main" id="{ADBF340F-6211-43BA-A786-249AAD4CE23D}"/>
              </a:ext>
            </a:extLst>
          </p:cNvPr>
          <p:cNvSpPr txBox="1"/>
          <p:nvPr/>
        </p:nvSpPr>
        <p:spPr>
          <a:xfrm>
            <a:off x="2132644" y="3674608"/>
            <a:ext cx="11593288" cy="4031873"/>
          </a:xfrm>
          <a:prstGeom prst="rect">
            <a:avLst/>
          </a:prstGeom>
          <a:noFill/>
        </p:spPr>
        <p:txBody>
          <a:bodyPr wrap="square">
            <a:spAutoFit/>
          </a:bodyPr>
          <a:lstStyle/>
          <a:p>
            <a:pPr algn="just"/>
            <a:r>
              <a:rPr lang="en-US" sz="3200" dirty="0" err="1">
                <a:effectLst/>
                <a:latin typeface="Times New Roman" panose="02020603050405020304" pitchFamily="18" charset="0"/>
                <a:ea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việc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tiếp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tinh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hoa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chúng</a:t>
            </a:r>
            <a:r>
              <a:rPr lang="en-US" sz="3200" dirty="0">
                <a:effectLst/>
                <a:latin typeface="Times New Roman" panose="02020603050405020304" pitchFamily="18" charset="0"/>
                <a:ea typeface="Times New Roman" panose="02020603050405020304" pitchFamily="18" charset="0"/>
              </a:rPr>
              <a:t> ta </a:t>
            </a:r>
            <a:r>
              <a:rPr lang="en-US" sz="3200" dirty="0" err="1">
                <a:effectLst/>
                <a:latin typeface="Times New Roman" panose="02020603050405020304" pitchFamily="18" charset="0"/>
                <a:ea typeface="Times New Roman" panose="02020603050405020304" pitchFamily="18" charset="0"/>
              </a:rPr>
              <a:t>vẫn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giữ</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sắc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riêng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tộc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mình</a:t>
            </a:r>
            <a:r>
              <a:rPr lang="en-US" sz="3200" dirty="0">
                <a:effectLst/>
                <a:latin typeface="Times New Roman" panose="02020603050405020304" pitchFamily="18" charset="0"/>
                <a:ea typeface="Times New Roman" panose="02020603050405020304" pitchFamily="18" charset="0"/>
              </a:rPr>
              <a:t>.</a:t>
            </a:r>
          </a:p>
          <a:p>
            <a:pPr indent="457200" algn="just"/>
            <a:r>
              <a:rPr lang="nl-NL" sz="3200" dirty="0">
                <a:effectLst/>
                <a:latin typeface="Times New Roman" panose="02020603050405020304" pitchFamily="18" charset="0"/>
                <a:ea typeface="Times New Roman" panose="02020603050405020304" pitchFamily="18" charset="0"/>
              </a:rPr>
              <a:t>Nhà nước ta thực hiện đường lối đối ngoại tích cực quan hệ giao lưu với thế giới, nhưng vẫn giữ gìn bản sắc văn hóa dân tộc. Chúng ta “Hòa nhập chứ không hòa tan, Việt Nam muốn là bạn là đối tác tin cậy với tất cả các nước trên thế giới”. Cả dân tộc ta khép lại quá khứ hướng tới tương lai để xây dựng đất nước Việt Nam ngày càng văn minh, giàu mạnh.</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953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101" descr="13"/>
          <p:cNvPicPr>
            <a:picLocks noChangeAspect="1"/>
          </p:cNvPicPr>
          <p:nvPr/>
        </p:nvPicPr>
        <p:blipFill>
          <a:blip r:embed="rId2"/>
          <a:stretch>
            <a:fillRect/>
          </a:stretch>
        </p:blipFill>
        <p:spPr>
          <a:xfrm>
            <a:off x="3204568" y="0"/>
            <a:ext cx="13573720" cy="8317636"/>
          </a:xfrm>
          <a:prstGeom prst="rect">
            <a:avLst/>
          </a:prstGeom>
          <a:noFill/>
          <a:ln w="9525">
            <a:noFill/>
          </a:ln>
        </p:spPr>
      </p:pic>
      <p:pic>
        <p:nvPicPr>
          <p:cNvPr id="6" name="图片 4100" descr="14"/>
          <p:cNvPicPr>
            <a:picLocks noChangeAspect="1"/>
          </p:cNvPicPr>
          <p:nvPr/>
        </p:nvPicPr>
        <p:blipFill>
          <a:blip r:embed="rId3"/>
          <a:stretch>
            <a:fillRect/>
          </a:stretch>
        </p:blipFill>
        <p:spPr>
          <a:xfrm>
            <a:off x="0" y="3679725"/>
            <a:ext cx="3421812" cy="4193381"/>
          </a:xfrm>
          <a:prstGeom prst="rect">
            <a:avLst/>
          </a:prstGeom>
          <a:noFill/>
          <a:ln w="9525">
            <a:noFill/>
          </a:ln>
        </p:spPr>
      </p:pic>
      <p:pic>
        <p:nvPicPr>
          <p:cNvPr id="7" name="图片 4099" descr="12"/>
          <p:cNvPicPr>
            <a:picLocks noChangeAspect="1"/>
          </p:cNvPicPr>
          <p:nvPr/>
        </p:nvPicPr>
        <p:blipFill>
          <a:blip r:embed="rId4"/>
          <a:stretch>
            <a:fillRect/>
          </a:stretch>
        </p:blipFill>
        <p:spPr>
          <a:xfrm>
            <a:off x="0" y="8194273"/>
            <a:ext cx="16778288" cy="1281515"/>
          </a:xfrm>
          <a:prstGeom prst="rect">
            <a:avLst/>
          </a:prstGeom>
          <a:noFill/>
          <a:ln w="9525">
            <a:noFill/>
          </a:ln>
        </p:spPr>
      </p:pic>
      <p:sp>
        <p:nvSpPr>
          <p:cNvPr id="8" name="TextBox 7">
            <a:extLst>
              <a:ext uri="{FF2B5EF4-FFF2-40B4-BE49-F238E27FC236}">
                <a16:creationId xmlns="" xmlns:a16="http://schemas.microsoft.com/office/drawing/2014/main" id="{CC819B6D-B624-4DCB-BC37-29C3D4021EFC}"/>
              </a:ext>
            </a:extLst>
          </p:cNvPr>
          <p:cNvSpPr txBox="1"/>
          <p:nvPr/>
        </p:nvSpPr>
        <p:spPr>
          <a:xfrm>
            <a:off x="4284688" y="4068255"/>
            <a:ext cx="9048597" cy="3416320"/>
          </a:xfrm>
          <a:prstGeom prst="rect">
            <a:avLst/>
          </a:prstGeom>
          <a:noFill/>
        </p:spPr>
        <p:txBody>
          <a:bodyPr wrap="square">
            <a:spAutoFit/>
          </a:bodyPr>
          <a:lstStyle/>
          <a:p>
            <a:pPr algn="just"/>
            <a:r>
              <a:rPr lang="it-IT" sz="3600" b="1" dirty="0">
                <a:solidFill>
                  <a:srgbClr val="2C03DB"/>
                </a:solidFill>
                <a:effectLst/>
                <a:latin typeface="Times New Roman" panose="02020603050405020304" pitchFamily="18" charset="0"/>
                <a:ea typeface="Times New Roman" panose="02020603050405020304" pitchFamily="18" charset="0"/>
                <a:cs typeface="Times New Roman" panose="02020603050405020304" pitchFamily="18" charset="0"/>
              </a:rPr>
              <a:t>Tôn trọng và học hỏi các dân tộc khác giúp chúng ta có thêm kinh nghiệm tốt,  tìm ra hướng đi phù hợp trong việc xây dựng và phát triển đất nước, giữ gìn bản sắc dân tộc, góp phần đẩy nhanh tốc độ  phát triển  cuả  đất nước.</a:t>
            </a:r>
            <a:endParaRPr lang="en-US" sz="3600" b="1" dirty="0">
              <a:solidFill>
                <a:srgbClr val="2C03DB"/>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52624BF-3AFF-4461-87C6-497A808D7C5E}"/>
              </a:ext>
            </a:extLst>
          </p:cNvPr>
          <p:cNvSpPr txBox="1">
            <a:spLocks noChangeArrowheads="1"/>
          </p:cNvSpPr>
          <p:nvPr/>
        </p:nvSpPr>
        <p:spPr bwMode="auto">
          <a:xfrm>
            <a:off x="3906195" y="2677769"/>
            <a:ext cx="89658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vi-VN" sz="3600" b="1" dirty="0">
                <a:solidFill>
                  <a:srgbClr val="FF0000"/>
                </a:solidFill>
                <a:latin typeface="Times New Roman" pitchFamily="18" charset="0"/>
                <a:ea typeface="Cambria Math" pitchFamily="18" charset="0"/>
                <a:cs typeface="Times New Roman" pitchFamily="18" charset="0"/>
              </a:rPr>
              <a:t>3. Ý </a:t>
            </a:r>
            <a:r>
              <a:rPr lang="en-US" altLang="vi-VN" sz="3600" b="1" dirty="0" err="1">
                <a:solidFill>
                  <a:srgbClr val="FF0000"/>
                </a:solidFill>
                <a:latin typeface="Times New Roman" pitchFamily="18" charset="0"/>
                <a:ea typeface="Cambria Math" pitchFamily="18" charset="0"/>
                <a:cs typeface="Times New Roman" pitchFamily="18" charset="0"/>
              </a:rPr>
              <a:t>nghĩa</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của</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tôn</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trọng</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và</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học</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hỏi</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các</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dân</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tộc</a:t>
            </a:r>
            <a:r>
              <a:rPr lang="en-US" altLang="vi-VN" sz="3600" b="1" dirty="0">
                <a:solidFill>
                  <a:srgbClr val="FF0000"/>
                </a:solidFill>
                <a:latin typeface="Times New Roman" pitchFamily="18" charset="0"/>
                <a:ea typeface="Cambria Math" pitchFamily="18" charset="0"/>
                <a:cs typeface="Times New Roman" pitchFamily="18" charset="0"/>
              </a:rPr>
              <a:t> </a:t>
            </a:r>
            <a:r>
              <a:rPr lang="en-US" altLang="vi-VN" sz="3600" b="1" dirty="0" err="1">
                <a:solidFill>
                  <a:srgbClr val="FF0000"/>
                </a:solidFill>
                <a:latin typeface="Times New Roman" pitchFamily="18" charset="0"/>
                <a:ea typeface="Cambria Math" pitchFamily="18" charset="0"/>
                <a:cs typeface="Times New Roman" pitchFamily="18" charset="0"/>
              </a:rPr>
              <a:t>khác</a:t>
            </a:r>
            <a:r>
              <a:rPr lang="en-US" altLang="vi-VN" sz="3600" b="1" dirty="0">
                <a:solidFill>
                  <a:srgbClr val="FF0000"/>
                </a:solidFill>
                <a:latin typeface="Times New Roman" pitchFamily="18" charset="0"/>
                <a:ea typeface="Cambria Math" pitchFamily="18" charset="0"/>
                <a:cs typeface="Times New Roman" pitchFamily="18" charset="0"/>
              </a:rPr>
              <a:t>:</a:t>
            </a:r>
            <a:endParaRPr lang="vi-VN" altLang="vi-VN" sz="3600" b="1" dirty="0">
              <a:solidFill>
                <a:srgbClr val="FF0000"/>
              </a:solidFill>
              <a:latin typeface="Times New Roman" pitchFamily="18" charset="0"/>
              <a:ea typeface="Cambria Math" pitchFamily="18" charset="0"/>
              <a:cs typeface="Times New Roman" pitchFamily="18" charset="0"/>
            </a:endParaRPr>
          </a:p>
        </p:txBody>
      </p:sp>
    </p:spTree>
    <p:extLst>
      <p:ext uri="{BB962C8B-B14F-4D97-AF65-F5344CB8AC3E}">
        <p14:creationId xmlns:p14="http://schemas.microsoft.com/office/powerpoint/2010/main" val="364248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3"/>
          <p:cNvSpPr>
            <a:spLocks noChangeArrowheads="1"/>
          </p:cNvSpPr>
          <p:nvPr/>
        </p:nvSpPr>
        <p:spPr bwMode="gray">
          <a:xfrm rot="5400000">
            <a:off x="2417425" y="4195011"/>
            <a:ext cx="1283179" cy="19741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8915" name="Rectangle 63"/>
          <p:cNvSpPr>
            <a:spLocks noChangeArrowheads="1"/>
          </p:cNvSpPr>
          <p:nvPr/>
        </p:nvSpPr>
        <p:spPr bwMode="gray">
          <a:xfrm rot="5400000">
            <a:off x="2417425" y="2615714"/>
            <a:ext cx="1283179" cy="19741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8916" name="Rectangle 63"/>
          <p:cNvSpPr>
            <a:spLocks noChangeArrowheads="1"/>
          </p:cNvSpPr>
          <p:nvPr/>
        </p:nvSpPr>
        <p:spPr bwMode="gray">
          <a:xfrm rot="5400000">
            <a:off x="2417425" y="5873015"/>
            <a:ext cx="1283180" cy="19741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8917" name="Rectangle 63"/>
          <p:cNvSpPr>
            <a:spLocks noChangeArrowheads="1"/>
          </p:cNvSpPr>
          <p:nvPr/>
        </p:nvSpPr>
        <p:spPr bwMode="gray">
          <a:xfrm rot="5400000">
            <a:off x="2417425" y="7551020"/>
            <a:ext cx="1283179" cy="19741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nvGrpSpPr>
          <p:cNvPr id="38918" name="Group 74"/>
          <p:cNvGrpSpPr>
            <a:grpSpLocks/>
          </p:cNvGrpSpPr>
          <p:nvPr/>
        </p:nvGrpSpPr>
        <p:grpSpPr bwMode="auto">
          <a:xfrm rot="5400000">
            <a:off x="2756251" y="2953407"/>
            <a:ext cx="616366" cy="1026745"/>
            <a:chOff x="1872" y="906"/>
            <a:chExt cx="2014" cy="3451"/>
          </a:xfrm>
        </p:grpSpPr>
        <p:sp>
          <p:nvSpPr>
            <p:cNvPr id="8267" name="AutoShape 75"/>
            <p:cNvSpPr>
              <a:spLocks noChangeArrowheads="1"/>
            </p:cNvSpPr>
            <p:nvPr/>
          </p:nvSpPr>
          <p:spPr bwMode="gray">
            <a:xfrm rot="16200000" flipH="1">
              <a:off x="1821" y="241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68" name="AutoShape 76"/>
            <p:cNvSpPr>
              <a:spLocks noChangeArrowheads="1"/>
            </p:cNvSpPr>
            <p:nvPr/>
          </p:nvSpPr>
          <p:spPr bwMode="gray">
            <a:xfrm rot="5400000" flipH="1">
              <a:off x="3627" y="2384"/>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69" name="AutoShape 77"/>
            <p:cNvSpPr>
              <a:spLocks noChangeArrowheads="1"/>
            </p:cNvSpPr>
            <p:nvPr/>
          </p:nvSpPr>
          <p:spPr bwMode="gray">
            <a:xfrm rot="10800000" flipH="1">
              <a:off x="2725" y="332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3902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902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72" name="Oval 80"/>
            <p:cNvSpPr>
              <a:spLocks noChangeArrowheads="1"/>
            </p:cNvSpPr>
            <p:nvPr/>
          </p:nvSpPr>
          <p:spPr bwMode="gray">
            <a:xfrm>
              <a:off x="2458" y="906"/>
              <a:ext cx="849" cy="34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sz="4145">
                <a:latin typeface="+mn-lt"/>
                <a:cs typeface="+mn-cs"/>
              </a:endParaRPr>
            </a:p>
          </p:txBody>
        </p:sp>
        <p:sp>
          <p:nvSpPr>
            <p:cNvPr id="39029" name="Oval 81"/>
            <p:cNvSpPr>
              <a:spLocks noChangeArrowheads="1"/>
            </p:cNvSpPr>
            <p:nvPr/>
          </p:nvSpPr>
          <p:spPr bwMode="gray">
            <a:xfrm>
              <a:off x="2461" y="1509"/>
              <a:ext cx="849" cy="22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74" name="Oval 82"/>
            <p:cNvSpPr>
              <a:spLocks noChangeArrowheads="1"/>
            </p:cNvSpPr>
            <p:nvPr/>
          </p:nvSpPr>
          <p:spPr bwMode="gray">
            <a:xfrm>
              <a:off x="2338" y="906"/>
              <a:ext cx="1097" cy="34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sz="4145">
                <a:latin typeface="+mn-lt"/>
                <a:cs typeface="+mn-cs"/>
              </a:endParaRPr>
            </a:p>
          </p:txBody>
        </p:sp>
        <p:sp>
          <p:nvSpPr>
            <p:cNvPr id="39031" name="Oval 83"/>
            <p:cNvSpPr>
              <a:spLocks noChangeArrowheads="1"/>
            </p:cNvSpPr>
            <p:nvPr/>
          </p:nvSpPr>
          <p:spPr bwMode="gray">
            <a:xfrm>
              <a:off x="2337" y="1509"/>
              <a:ext cx="1096" cy="224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grpSp>
        <p:nvGrpSpPr>
          <p:cNvPr id="3" name="Group 5"/>
          <p:cNvGrpSpPr>
            <a:grpSpLocks/>
          </p:cNvGrpSpPr>
          <p:nvPr/>
        </p:nvGrpSpPr>
        <p:grpSpPr bwMode="auto">
          <a:xfrm>
            <a:off x="3539385" y="3046731"/>
            <a:ext cx="10179890" cy="835711"/>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4145">
                <a:latin typeface="+mn-lt"/>
                <a:cs typeface="+mn-cs"/>
              </a:endParaRPr>
            </a:p>
          </p:txBody>
        </p:sp>
        <p:sp>
          <p:nvSpPr>
            <p:cNvPr id="39019"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sz="4145">
                <a:latin typeface="+mn-lt"/>
                <a:cs typeface="+mn-cs"/>
              </a:endParaRPr>
            </a:p>
          </p:txBody>
        </p:sp>
        <p:sp>
          <p:nvSpPr>
            <p:cNvPr id="8201" name="Text Box 9"/>
            <p:cNvSpPr txBox="1">
              <a:spLocks noChangeArrowheads="1"/>
            </p:cNvSpPr>
            <p:nvPr/>
          </p:nvSpPr>
          <p:spPr bwMode="gray">
            <a:xfrm>
              <a:off x="478" y="1383"/>
              <a:ext cx="211" cy="314"/>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869" b="1">
                  <a:solidFill>
                    <a:srgbClr val="FF0000"/>
                  </a:solidFill>
                  <a:effectLst>
                    <a:outerShdw blurRad="38100" dist="38100" dir="2700000" algn="tl">
                      <a:srgbClr val="C0C0C0"/>
                    </a:outerShdw>
                  </a:effectLst>
                  <a:latin typeface="Calibri" pitchFamily="34" charset="0"/>
                  <a:cs typeface="Arial" charset="0"/>
                </a:rPr>
                <a:t>a</a:t>
              </a:r>
            </a:p>
          </p:txBody>
        </p:sp>
        <p:sp>
          <p:nvSpPr>
            <p:cNvPr id="39022" name="Text Box 10"/>
            <p:cNvSpPr txBox="1">
              <a:spLocks noChangeArrowheads="1"/>
            </p:cNvSpPr>
            <p:nvPr/>
          </p:nvSpPr>
          <p:spPr bwMode="gray">
            <a:xfrm>
              <a:off x="719" y="1434"/>
              <a:ext cx="273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87" b="1">
                  <a:solidFill>
                    <a:srgbClr val="000000"/>
                  </a:solidFill>
                </a:rPr>
                <a:t>Bắt chước kiểu quần áo của các ngôi sao điện ảnh.</a:t>
              </a:r>
            </a:p>
          </p:txBody>
        </p:sp>
      </p:grpSp>
      <p:sp>
        <p:nvSpPr>
          <p:cNvPr id="8209" name="AutoShape 17"/>
          <p:cNvSpPr>
            <a:spLocks noChangeArrowheads="1"/>
          </p:cNvSpPr>
          <p:nvPr/>
        </p:nvSpPr>
        <p:spPr bwMode="gray">
          <a:xfrm>
            <a:off x="2736575" y="927167"/>
            <a:ext cx="11311759" cy="1809654"/>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49742" tIns="49742" rIns="49742" bIns="49742" anchor="ctr"/>
          <a:lstStyle/>
          <a:p>
            <a:pPr algn="ctr" fontAlgn="auto">
              <a:spcBef>
                <a:spcPts val="0"/>
              </a:spcBef>
              <a:spcAft>
                <a:spcPts val="0"/>
              </a:spcAft>
              <a:defRPr/>
            </a:pPr>
            <a:endParaRPr lang="en-US" sz="5527" b="1">
              <a:solidFill>
                <a:srgbClr val="FFFF00"/>
              </a:solidFill>
              <a:effectLst>
                <a:outerShdw blurRad="38100" dist="38100" dir="2700000" algn="tl">
                  <a:srgbClr val="000000">
                    <a:alpha val="43137"/>
                  </a:srgbClr>
                </a:outerShdw>
              </a:effectLst>
              <a:latin typeface="+mn-lt"/>
              <a:cs typeface="+mn-cs"/>
            </a:endParaRPr>
          </a:p>
        </p:txBody>
      </p:sp>
      <p:sp>
        <p:nvSpPr>
          <p:cNvPr id="38923" name="Rectangle 18"/>
          <p:cNvSpPr>
            <a:spLocks noChangeArrowheads="1"/>
          </p:cNvSpPr>
          <p:nvPr/>
        </p:nvSpPr>
        <p:spPr bwMode="auto">
          <a:xfrm>
            <a:off x="3624929" y="2950217"/>
            <a:ext cx="10193053" cy="109673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87">
              <a:solidFill>
                <a:srgbClr val="0000FF"/>
              </a:solidFill>
            </a:endParaRPr>
          </a:p>
        </p:txBody>
      </p:sp>
      <p:sp>
        <p:nvSpPr>
          <p:cNvPr id="38924" name="Rectangle 20"/>
          <p:cNvSpPr>
            <a:spLocks noChangeArrowheads="1"/>
          </p:cNvSpPr>
          <p:nvPr/>
        </p:nvSpPr>
        <p:spPr bwMode="auto">
          <a:xfrm>
            <a:off x="3624929" y="4540482"/>
            <a:ext cx="10193053" cy="109673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87">
              <a:solidFill>
                <a:srgbClr val="0000FF"/>
              </a:solidFill>
            </a:endParaRPr>
          </a:p>
        </p:txBody>
      </p:sp>
      <p:grpSp>
        <p:nvGrpSpPr>
          <p:cNvPr id="4" name="Group 27"/>
          <p:cNvGrpSpPr>
            <a:grpSpLocks/>
          </p:cNvGrpSpPr>
          <p:nvPr/>
        </p:nvGrpSpPr>
        <p:grpSpPr bwMode="auto">
          <a:xfrm rot="5400000">
            <a:off x="2277042" y="2791190"/>
            <a:ext cx="1370917" cy="1285373"/>
            <a:chOff x="1872" y="1824"/>
            <a:chExt cx="2014" cy="1821"/>
          </a:xfrm>
        </p:grpSpPr>
        <p:sp>
          <p:nvSpPr>
            <p:cNvPr id="8220" name="AutoShape 28"/>
            <p:cNvSpPr>
              <a:spLocks noChangeArrowheads="1"/>
            </p:cNvSpPr>
            <p:nvPr/>
          </p:nvSpPr>
          <p:spPr bwMode="gray">
            <a:xfrm rot="16200000" flipH="1">
              <a:off x="1821" y="257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vi-VN" sz="4145">
                <a:latin typeface="+mn-lt"/>
                <a:cs typeface="+mn-cs"/>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auto">
                <a:spcBef>
                  <a:spcPts val="0"/>
                </a:spcBef>
                <a:spcAft>
                  <a:spcPts val="0"/>
                </a:spcAft>
                <a:defRPr/>
              </a:pPr>
              <a:endParaRPr lang="vi-VN" sz="4145">
                <a:latin typeface="+mn-lt"/>
                <a:cs typeface="+mn-cs"/>
              </a:endParaRPr>
            </a:p>
          </p:txBody>
        </p:sp>
        <p:sp>
          <p:nvSpPr>
            <p:cNvPr id="3901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901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25" name="Oval 33"/>
            <p:cNvSpPr>
              <a:spLocks noChangeArrowheads="1"/>
            </p:cNvSpPr>
            <p:nvPr/>
          </p:nvSpPr>
          <p:spPr bwMode="gray">
            <a:xfrm>
              <a:off x="2039" y="2922"/>
              <a:ext cx="1699" cy="18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fontAlgn="auto">
                <a:spcBef>
                  <a:spcPts val="0"/>
                </a:spcBef>
                <a:spcAft>
                  <a:spcPts val="0"/>
                </a:spcAft>
                <a:defRPr/>
              </a:pPr>
              <a:endParaRPr lang="vi-VN" sz="4145">
                <a:latin typeface="+mn-lt"/>
                <a:cs typeface="+mn-cs"/>
              </a:endParaRPr>
            </a:p>
          </p:txBody>
        </p:sp>
        <p:sp>
          <p:nvSpPr>
            <p:cNvPr id="39015" name="Oval 34"/>
            <p:cNvSpPr>
              <a:spLocks noChangeArrowheads="1"/>
            </p:cNvSpPr>
            <p:nvPr/>
          </p:nvSpPr>
          <p:spPr bwMode="gray">
            <a:xfrm>
              <a:off x="2303" y="2922"/>
              <a:ext cx="1172" cy="18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27" name="Oval 35"/>
            <p:cNvSpPr>
              <a:spLocks noChangeArrowheads="1"/>
            </p:cNvSpPr>
            <p:nvPr/>
          </p:nvSpPr>
          <p:spPr bwMode="gray">
            <a:xfrm>
              <a:off x="2036" y="2082"/>
              <a:ext cx="1699" cy="1100"/>
            </a:xfrm>
            <a:prstGeom prst="ellipse">
              <a:avLst/>
            </a:prstGeom>
            <a:gradFill rotWithShape="1">
              <a:gsLst>
                <a:gs pos="0">
                  <a:srgbClr val="00008A"/>
                </a:gs>
                <a:gs pos="50000">
                  <a:schemeClr val="hlink"/>
                </a:gs>
                <a:gs pos="100000">
                  <a:srgbClr val="0000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fontAlgn="auto">
                <a:spcBef>
                  <a:spcPts val="0"/>
                </a:spcBef>
                <a:spcAft>
                  <a:spcPts val="0"/>
                </a:spcAft>
                <a:defRPr/>
              </a:pPr>
              <a:endParaRPr lang="vi-VN" sz="4145">
                <a:latin typeface="+mn-lt"/>
                <a:cs typeface="+mn-cs"/>
              </a:endParaRPr>
            </a:p>
          </p:txBody>
        </p:sp>
        <p:sp>
          <p:nvSpPr>
            <p:cNvPr id="39017" name="Oval 36"/>
            <p:cNvSpPr>
              <a:spLocks noChangeArrowheads="1"/>
            </p:cNvSpPr>
            <p:nvPr/>
          </p:nvSpPr>
          <p:spPr bwMode="gray">
            <a:xfrm>
              <a:off x="2300" y="2082"/>
              <a:ext cx="1172"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87"/>
                <a:t>K</a:t>
              </a:r>
            </a:p>
          </p:txBody>
        </p:sp>
      </p:grpSp>
      <p:grpSp>
        <p:nvGrpSpPr>
          <p:cNvPr id="38926" name="Group 74"/>
          <p:cNvGrpSpPr>
            <a:grpSpLocks/>
          </p:cNvGrpSpPr>
          <p:nvPr/>
        </p:nvGrpSpPr>
        <p:grpSpPr bwMode="auto">
          <a:xfrm rot="5400000">
            <a:off x="2756252" y="4631412"/>
            <a:ext cx="616364" cy="1026745"/>
            <a:chOff x="1872" y="906"/>
            <a:chExt cx="2014" cy="3451"/>
          </a:xfrm>
        </p:grpSpPr>
        <p:sp>
          <p:nvSpPr>
            <p:cNvPr id="94" name="AutoShape 75"/>
            <p:cNvSpPr>
              <a:spLocks noChangeArrowheads="1"/>
            </p:cNvSpPr>
            <p:nvPr/>
          </p:nvSpPr>
          <p:spPr bwMode="gray">
            <a:xfrm rot="16200000" flipH="1">
              <a:off x="1821" y="241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95" name="AutoShape 76"/>
            <p:cNvSpPr>
              <a:spLocks noChangeArrowheads="1"/>
            </p:cNvSpPr>
            <p:nvPr/>
          </p:nvSpPr>
          <p:spPr bwMode="gray">
            <a:xfrm rot="5400000" flipH="1">
              <a:off x="3627" y="2384"/>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96" name="AutoShape 77"/>
            <p:cNvSpPr>
              <a:spLocks noChangeArrowheads="1"/>
            </p:cNvSpPr>
            <p:nvPr/>
          </p:nvSpPr>
          <p:spPr bwMode="gray">
            <a:xfrm rot="10800000" flipH="1">
              <a:off x="2725" y="332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3900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900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99" name="Oval 80"/>
            <p:cNvSpPr>
              <a:spLocks noChangeArrowheads="1"/>
            </p:cNvSpPr>
            <p:nvPr/>
          </p:nvSpPr>
          <p:spPr bwMode="gray">
            <a:xfrm>
              <a:off x="2458" y="906"/>
              <a:ext cx="849" cy="34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sz="4145">
                <a:latin typeface="+mn-lt"/>
                <a:cs typeface="+mn-cs"/>
              </a:endParaRPr>
            </a:p>
          </p:txBody>
        </p:sp>
        <p:sp>
          <p:nvSpPr>
            <p:cNvPr id="39006" name="Oval 81"/>
            <p:cNvSpPr>
              <a:spLocks noChangeArrowheads="1"/>
            </p:cNvSpPr>
            <p:nvPr/>
          </p:nvSpPr>
          <p:spPr bwMode="gray">
            <a:xfrm>
              <a:off x="2461" y="1509"/>
              <a:ext cx="849" cy="22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01" name="Oval 82"/>
            <p:cNvSpPr>
              <a:spLocks noChangeArrowheads="1"/>
            </p:cNvSpPr>
            <p:nvPr/>
          </p:nvSpPr>
          <p:spPr bwMode="gray">
            <a:xfrm>
              <a:off x="2338" y="906"/>
              <a:ext cx="1097" cy="34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sz="4145">
                <a:latin typeface="+mn-lt"/>
                <a:cs typeface="+mn-cs"/>
              </a:endParaRPr>
            </a:p>
          </p:txBody>
        </p:sp>
        <p:sp>
          <p:nvSpPr>
            <p:cNvPr id="39008" name="Oval 83"/>
            <p:cNvSpPr>
              <a:spLocks noChangeArrowheads="1"/>
            </p:cNvSpPr>
            <p:nvPr/>
          </p:nvSpPr>
          <p:spPr bwMode="gray">
            <a:xfrm>
              <a:off x="2337" y="1509"/>
              <a:ext cx="1096" cy="224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grpSp>
        <p:nvGrpSpPr>
          <p:cNvPr id="38927" name="Group 74"/>
          <p:cNvGrpSpPr>
            <a:grpSpLocks/>
          </p:cNvGrpSpPr>
          <p:nvPr/>
        </p:nvGrpSpPr>
        <p:grpSpPr bwMode="auto">
          <a:xfrm rot="5400000">
            <a:off x="2756252" y="6285287"/>
            <a:ext cx="616364" cy="1026745"/>
            <a:chOff x="1872" y="906"/>
            <a:chExt cx="2014" cy="3451"/>
          </a:xfrm>
        </p:grpSpPr>
        <p:sp>
          <p:nvSpPr>
            <p:cNvPr id="107" name="AutoShape 75"/>
            <p:cNvSpPr>
              <a:spLocks noChangeArrowheads="1"/>
            </p:cNvSpPr>
            <p:nvPr/>
          </p:nvSpPr>
          <p:spPr bwMode="gray">
            <a:xfrm rot="16200000" flipH="1">
              <a:off x="1821" y="241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08" name="AutoShape 76"/>
            <p:cNvSpPr>
              <a:spLocks noChangeArrowheads="1"/>
            </p:cNvSpPr>
            <p:nvPr/>
          </p:nvSpPr>
          <p:spPr bwMode="gray">
            <a:xfrm rot="5400000" flipH="1">
              <a:off x="3627" y="2384"/>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09" name="AutoShape 77"/>
            <p:cNvSpPr>
              <a:spLocks noChangeArrowheads="1"/>
            </p:cNvSpPr>
            <p:nvPr/>
          </p:nvSpPr>
          <p:spPr bwMode="gray">
            <a:xfrm rot="10800000" flipH="1">
              <a:off x="2725" y="332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3899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899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12" name="Oval 80"/>
            <p:cNvSpPr>
              <a:spLocks noChangeArrowheads="1"/>
            </p:cNvSpPr>
            <p:nvPr/>
          </p:nvSpPr>
          <p:spPr bwMode="gray">
            <a:xfrm>
              <a:off x="2458" y="906"/>
              <a:ext cx="849" cy="34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sz="4145">
                <a:latin typeface="+mn-lt"/>
                <a:cs typeface="+mn-cs"/>
              </a:endParaRPr>
            </a:p>
          </p:txBody>
        </p:sp>
        <p:sp>
          <p:nvSpPr>
            <p:cNvPr id="38997" name="Oval 81"/>
            <p:cNvSpPr>
              <a:spLocks noChangeArrowheads="1"/>
            </p:cNvSpPr>
            <p:nvPr/>
          </p:nvSpPr>
          <p:spPr bwMode="gray">
            <a:xfrm>
              <a:off x="2461" y="1509"/>
              <a:ext cx="849" cy="22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14" name="Oval 82"/>
            <p:cNvSpPr>
              <a:spLocks noChangeArrowheads="1"/>
            </p:cNvSpPr>
            <p:nvPr/>
          </p:nvSpPr>
          <p:spPr bwMode="gray">
            <a:xfrm>
              <a:off x="2338" y="906"/>
              <a:ext cx="1097" cy="34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sz="4145">
                <a:latin typeface="+mn-lt"/>
                <a:cs typeface="+mn-cs"/>
              </a:endParaRPr>
            </a:p>
          </p:txBody>
        </p:sp>
        <p:sp>
          <p:nvSpPr>
            <p:cNvPr id="38999" name="Oval 83"/>
            <p:cNvSpPr>
              <a:spLocks noChangeArrowheads="1"/>
            </p:cNvSpPr>
            <p:nvPr/>
          </p:nvSpPr>
          <p:spPr bwMode="gray">
            <a:xfrm>
              <a:off x="2337" y="1509"/>
              <a:ext cx="1096" cy="224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grpSp>
        <p:nvGrpSpPr>
          <p:cNvPr id="38928" name="Group 74"/>
          <p:cNvGrpSpPr>
            <a:grpSpLocks/>
          </p:cNvGrpSpPr>
          <p:nvPr/>
        </p:nvGrpSpPr>
        <p:grpSpPr bwMode="auto">
          <a:xfrm rot="5400000">
            <a:off x="2756252" y="7864585"/>
            <a:ext cx="616364" cy="1026745"/>
            <a:chOff x="1872" y="906"/>
            <a:chExt cx="2014" cy="3451"/>
          </a:xfrm>
        </p:grpSpPr>
        <p:sp>
          <p:nvSpPr>
            <p:cNvPr id="117" name="AutoShape 75"/>
            <p:cNvSpPr>
              <a:spLocks noChangeArrowheads="1"/>
            </p:cNvSpPr>
            <p:nvPr/>
          </p:nvSpPr>
          <p:spPr bwMode="gray">
            <a:xfrm rot="16200000" flipH="1">
              <a:off x="1821" y="241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18" name="AutoShape 76"/>
            <p:cNvSpPr>
              <a:spLocks noChangeArrowheads="1"/>
            </p:cNvSpPr>
            <p:nvPr/>
          </p:nvSpPr>
          <p:spPr bwMode="gray">
            <a:xfrm rot="5400000" flipH="1">
              <a:off x="3627" y="2384"/>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19" name="AutoShape 77"/>
            <p:cNvSpPr>
              <a:spLocks noChangeArrowheads="1"/>
            </p:cNvSpPr>
            <p:nvPr/>
          </p:nvSpPr>
          <p:spPr bwMode="gray">
            <a:xfrm rot="10800000" flipH="1">
              <a:off x="2725" y="332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3898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898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22" name="Oval 80"/>
            <p:cNvSpPr>
              <a:spLocks noChangeArrowheads="1"/>
            </p:cNvSpPr>
            <p:nvPr/>
          </p:nvSpPr>
          <p:spPr bwMode="gray">
            <a:xfrm>
              <a:off x="2458" y="906"/>
              <a:ext cx="849" cy="34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sz="4145">
                <a:latin typeface="+mn-lt"/>
                <a:cs typeface="+mn-cs"/>
              </a:endParaRPr>
            </a:p>
          </p:txBody>
        </p:sp>
        <p:sp>
          <p:nvSpPr>
            <p:cNvPr id="38988" name="Oval 81"/>
            <p:cNvSpPr>
              <a:spLocks noChangeArrowheads="1"/>
            </p:cNvSpPr>
            <p:nvPr/>
          </p:nvSpPr>
          <p:spPr bwMode="gray">
            <a:xfrm>
              <a:off x="2461" y="1509"/>
              <a:ext cx="849" cy="22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24" name="Oval 82"/>
            <p:cNvSpPr>
              <a:spLocks noChangeArrowheads="1"/>
            </p:cNvSpPr>
            <p:nvPr/>
          </p:nvSpPr>
          <p:spPr bwMode="gray">
            <a:xfrm>
              <a:off x="2338" y="906"/>
              <a:ext cx="1097" cy="34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sz="4145">
                <a:latin typeface="+mn-lt"/>
                <a:cs typeface="+mn-cs"/>
              </a:endParaRPr>
            </a:p>
          </p:txBody>
        </p:sp>
        <p:sp>
          <p:nvSpPr>
            <p:cNvPr id="38990" name="Oval 83"/>
            <p:cNvSpPr>
              <a:spLocks noChangeArrowheads="1"/>
            </p:cNvSpPr>
            <p:nvPr/>
          </p:nvSpPr>
          <p:spPr bwMode="gray">
            <a:xfrm>
              <a:off x="2337" y="1509"/>
              <a:ext cx="1096" cy="224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grpSp>
        <p:nvGrpSpPr>
          <p:cNvPr id="8" name="Group 11"/>
          <p:cNvGrpSpPr>
            <a:grpSpLocks/>
          </p:cNvGrpSpPr>
          <p:nvPr/>
        </p:nvGrpSpPr>
        <p:grpSpPr bwMode="auto">
          <a:xfrm>
            <a:off x="3734603" y="4650154"/>
            <a:ext cx="10024155" cy="848873"/>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4145">
                <a:latin typeface="+mn-lt"/>
                <a:cs typeface="+mn-cs"/>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sz="4145">
                <a:latin typeface="+mn-lt"/>
                <a:cs typeface="+mn-cs"/>
              </a:endParaRPr>
            </a:p>
          </p:txBody>
        </p:sp>
        <p:sp>
          <p:nvSpPr>
            <p:cNvPr id="8207" name="Text Box 15"/>
            <p:cNvSpPr txBox="1">
              <a:spLocks noChangeArrowheads="1"/>
            </p:cNvSpPr>
            <p:nvPr/>
          </p:nvSpPr>
          <p:spPr bwMode="gray">
            <a:xfrm>
              <a:off x="585" y="2139"/>
              <a:ext cx="144" cy="3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4145" b="1">
                  <a:solidFill>
                    <a:srgbClr val="FF0000"/>
                  </a:solidFill>
                  <a:effectLst>
                    <a:outerShdw blurRad="38100" dist="38100" dir="2700000" algn="tl">
                      <a:srgbClr val="C0C0C0"/>
                    </a:outerShdw>
                  </a:effectLst>
                  <a:latin typeface="Calibri" pitchFamily="34" charset="0"/>
                  <a:cs typeface="Arial" charset="0"/>
                </a:rPr>
                <a:t>b</a:t>
              </a:r>
            </a:p>
          </p:txBody>
        </p:sp>
        <p:sp>
          <p:nvSpPr>
            <p:cNvPr id="38981" name="Text Box 16"/>
            <p:cNvSpPr txBox="1">
              <a:spLocks noChangeArrowheads="1"/>
            </p:cNvSpPr>
            <p:nvPr/>
          </p:nvSpPr>
          <p:spPr bwMode="gray">
            <a:xfrm>
              <a:off x="786" y="2197"/>
              <a:ext cx="276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87" b="1">
                  <a:solidFill>
                    <a:srgbClr val="000000"/>
                  </a:solidFill>
                </a:rPr>
                <a:t>Tìm hiểu phong tục, tập quán của các nước trên thế giới.</a:t>
              </a:r>
            </a:p>
          </p:txBody>
        </p:sp>
      </p:grpSp>
      <p:grpSp>
        <p:nvGrpSpPr>
          <p:cNvPr id="9" name="Group 37"/>
          <p:cNvGrpSpPr>
            <a:grpSpLocks/>
          </p:cNvGrpSpPr>
          <p:nvPr/>
        </p:nvGrpSpPr>
        <p:grpSpPr bwMode="auto">
          <a:xfrm rot="5400000">
            <a:off x="2277042" y="4482356"/>
            <a:ext cx="1370920" cy="1285373"/>
            <a:chOff x="1872" y="1824"/>
            <a:chExt cx="2014" cy="1821"/>
          </a:xfrm>
        </p:grpSpPr>
        <p:sp>
          <p:nvSpPr>
            <p:cNvPr id="8230" name="AutoShape 38"/>
            <p:cNvSpPr>
              <a:spLocks noChangeArrowheads="1"/>
            </p:cNvSpPr>
            <p:nvPr/>
          </p:nvSpPr>
          <p:spPr bwMode="gray">
            <a:xfrm rot="16200000" flipH="1">
              <a:off x="1821" y="257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vi-VN" sz="4145">
                <a:latin typeface="+mn-lt"/>
                <a:cs typeface="+mn-cs"/>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auto">
                <a:spcBef>
                  <a:spcPts val="0"/>
                </a:spcBef>
                <a:spcAft>
                  <a:spcPts val="0"/>
                </a:spcAft>
                <a:defRPr/>
              </a:pPr>
              <a:endParaRPr lang="vi-VN" sz="4145">
                <a:latin typeface="+mn-lt"/>
                <a:cs typeface="+mn-cs"/>
              </a:endParaRPr>
            </a:p>
          </p:txBody>
        </p:sp>
        <p:sp>
          <p:nvSpPr>
            <p:cNvPr id="3897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897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35" name="Oval 43"/>
            <p:cNvSpPr>
              <a:spLocks noChangeArrowheads="1"/>
            </p:cNvSpPr>
            <p:nvPr/>
          </p:nvSpPr>
          <p:spPr bwMode="gray">
            <a:xfrm>
              <a:off x="2039" y="2922"/>
              <a:ext cx="1699" cy="18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fontAlgn="auto">
                <a:spcBef>
                  <a:spcPts val="0"/>
                </a:spcBef>
                <a:spcAft>
                  <a:spcPts val="0"/>
                </a:spcAft>
                <a:defRPr/>
              </a:pPr>
              <a:endParaRPr lang="vi-VN" sz="4145">
                <a:latin typeface="+mn-lt"/>
                <a:cs typeface="+mn-cs"/>
              </a:endParaRPr>
            </a:p>
          </p:txBody>
        </p:sp>
        <p:sp>
          <p:nvSpPr>
            <p:cNvPr id="38974" name="Oval 44"/>
            <p:cNvSpPr>
              <a:spLocks noChangeArrowheads="1"/>
            </p:cNvSpPr>
            <p:nvPr/>
          </p:nvSpPr>
          <p:spPr bwMode="gray">
            <a:xfrm>
              <a:off x="2303" y="2922"/>
              <a:ext cx="1172" cy="18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37" name="Oval 45"/>
            <p:cNvSpPr>
              <a:spLocks noChangeArrowheads="1"/>
            </p:cNvSpPr>
            <p:nvPr/>
          </p:nvSpPr>
          <p:spPr bwMode="gray">
            <a:xfrm>
              <a:off x="2036" y="2082"/>
              <a:ext cx="1699" cy="1100"/>
            </a:xfrm>
            <a:prstGeom prst="ellipse">
              <a:avLst/>
            </a:prstGeom>
            <a:gradFill rotWithShape="1">
              <a:gsLst>
                <a:gs pos="0">
                  <a:srgbClr val="00008A"/>
                </a:gs>
                <a:gs pos="50000">
                  <a:schemeClr val="hlink"/>
                </a:gs>
                <a:gs pos="100000">
                  <a:srgbClr val="0000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fontAlgn="auto">
                <a:spcBef>
                  <a:spcPts val="0"/>
                </a:spcBef>
                <a:spcAft>
                  <a:spcPts val="0"/>
                </a:spcAft>
                <a:defRPr/>
              </a:pPr>
              <a:endParaRPr lang="vi-VN" sz="4145">
                <a:latin typeface="+mn-lt"/>
                <a:cs typeface="+mn-cs"/>
              </a:endParaRPr>
            </a:p>
          </p:txBody>
        </p:sp>
        <p:sp>
          <p:nvSpPr>
            <p:cNvPr id="38976" name="Oval 46"/>
            <p:cNvSpPr>
              <a:spLocks noChangeArrowheads="1"/>
            </p:cNvSpPr>
            <p:nvPr/>
          </p:nvSpPr>
          <p:spPr bwMode="gray">
            <a:xfrm>
              <a:off x="2300" y="2082"/>
              <a:ext cx="1172"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87"/>
                <a:t>Đ</a:t>
              </a:r>
            </a:p>
          </p:txBody>
        </p:sp>
      </p:grpSp>
      <p:grpSp>
        <p:nvGrpSpPr>
          <p:cNvPr id="10" name="Group 27"/>
          <p:cNvGrpSpPr>
            <a:grpSpLocks/>
          </p:cNvGrpSpPr>
          <p:nvPr/>
        </p:nvGrpSpPr>
        <p:grpSpPr bwMode="auto">
          <a:xfrm rot="5400000">
            <a:off x="2277042" y="6173520"/>
            <a:ext cx="1370917" cy="1285373"/>
            <a:chOff x="1872" y="1824"/>
            <a:chExt cx="2014" cy="1821"/>
          </a:xfrm>
        </p:grpSpPr>
        <p:sp>
          <p:nvSpPr>
            <p:cNvPr id="133" name="AutoShape 28"/>
            <p:cNvSpPr>
              <a:spLocks noChangeArrowheads="1"/>
            </p:cNvSpPr>
            <p:nvPr/>
          </p:nvSpPr>
          <p:spPr bwMode="gray">
            <a:xfrm rot="16200000" flipH="1">
              <a:off x="1821" y="257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vi-VN" sz="4145">
                <a:latin typeface="+mn-lt"/>
                <a:cs typeface="+mn-cs"/>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auto">
                <a:spcBef>
                  <a:spcPts val="0"/>
                </a:spcBef>
                <a:spcAft>
                  <a:spcPts val="0"/>
                </a:spcAft>
                <a:defRPr/>
              </a:pPr>
              <a:endParaRPr lang="vi-VN" sz="4145">
                <a:latin typeface="+mn-lt"/>
                <a:cs typeface="+mn-cs"/>
              </a:endParaRPr>
            </a:p>
          </p:txBody>
        </p:sp>
        <p:sp>
          <p:nvSpPr>
            <p:cNvPr id="3896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896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38" name="Oval 33"/>
            <p:cNvSpPr>
              <a:spLocks noChangeArrowheads="1"/>
            </p:cNvSpPr>
            <p:nvPr/>
          </p:nvSpPr>
          <p:spPr bwMode="gray">
            <a:xfrm>
              <a:off x="2039" y="2922"/>
              <a:ext cx="1699" cy="18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fontAlgn="auto">
                <a:spcBef>
                  <a:spcPts val="0"/>
                </a:spcBef>
                <a:spcAft>
                  <a:spcPts val="0"/>
                </a:spcAft>
                <a:defRPr/>
              </a:pPr>
              <a:endParaRPr lang="vi-VN" sz="4145">
                <a:latin typeface="+mn-lt"/>
                <a:cs typeface="+mn-cs"/>
              </a:endParaRPr>
            </a:p>
          </p:txBody>
        </p:sp>
        <p:sp>
          <p:nvSpPr>
            <p:cNvPr id="38965" name="Oval 34"/>
            <p:cNvSpPr>
              <a:spLocks noChangeArrowheads="1"/>
            </p:cNvSpPr>
            <p:nvPr/>
          </p:nvSpPr>
          <p:spPr bwMode="gray">
            <a:xfrm>
              <a:off x="2303" y="2922"/>
              <a:ext cx="1172" cy="18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40" name="Oval 35"/>
            <p:cNvSpPr>
              <a:spLocks noChangeArrowheads="1"/>
            </p:cNvSpPr>
            <p:nvPr/>
          </p:nvSpPr>
          <p:spPr bwMode="gray">
            <a:xfrm>
              <a:off x="2036" y="2082"/>
              <a:ext cx="1699" cy="1100"/>
            </a:xfrm>
            <a:prstGeom prst="ellipse">
              <a:avLst/>
            </a:prstGeom>
            <a:gradFill rotWithShape="1">
              <a:gsLst>
                <a:gs pos="0">
                  <a:srgbClr val="00008A"/>
                </a:gs>
                <a:gs pos="50000">
                  <a:schemeClr val="hlink"/>
                </a:gs>
                <a:gs pos="100000">
                  <a:srgbClr val="0000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fontAlgn="auto">
                <a:spcBef>
                  <a:spcPts val="0"/>
                </a:spcBef>
                <a:spcAft>
                  <a:spcPts val="0"/>
                </a:spcAft>
                <a:defRPr/>
              </a:pPr>
              <a:endParaRPr lang="vi-VN" sz="4145">
                <a:latin typeface="+mn-lt"/>
                <a:cs typeface="+mn-cs"/>
              </a:endParaRPr>
            </a:p>
          </p:txBody>
        </p:sp>
        <p:sp>
          <p:nvSpPr>
            <p:cNvPr id="38967" name="Oval 36"/>
            <p:cNvSpPr>
              <a:spLocks noChangeArrowheads="1"/>
            </p:cNvSpPr>
            <p:nvPr/>
          </p:nvSpPr>
          <p:spPr bwMode="gray">
            <a:xfrm>
              <a:off x="2300" y="2082"/>
              <a:ext cx="1172"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87"/>
                <a:t>K</a:t>
              </a:r>
            </a:p>
          </p:txBody>
        </p:sp>
      </p:grpSp>
      <p:grpSp>
        <p:nvGrpSpPr>
          <p:cNvPr id="895098" name="Group 122"/>
          <p:cNvGrpSpPr>
            <a:grpSpLocks/>
          </p:cNvGrpSpPr>
          <p:nvPr/>
        </p:nvGrpSpPr>
        <p:grpSpPr bwMode="auto">
          <a:xfrm>
            <a:off x="3668799" y="7876761"/>
            <a:ext cx="9989059" cy="943193"/>
            <a:chOff x="768" y="3591"/>
            <a:chExt cx="4554" cy="430"/>
          </a:xfrm>
        </p:grpSpPr>
        <p:sp>
          <p:nvSpPr>
            <p:cNvPr id="143" name="AutoShape 12"/>
            <p:cNvSpPr>
              <a:spLocks noChangeArrowheads="1"/>
            </p:cNvSpPr>
            <p:nvPr/>
          </p:nvSpPr>
          <p:spPr bwMode="gray">
            <a:xfrm>
              <a:off x="768" y="3600"/>
              <a:ext cx="4554"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4145">
                <a:latin typeface="+mn-lt"/>
                <a:cs typeface="+mn-cs"/>
              </a:endParaRPr>
            </a:p>
          </p:txBody>
        </p:sp>
        <p:sp>
          <p:nvSpPr>
            <p:cNvPr id="144" name="AutoShape 13"/>
            <p:cNvSpPr>
              <a:spLocks noChangeArrowheads="1"/>
            </p:cNvSpPr>
            <p:nvPr/>
          </p:nvSpPr>
          <p:spPr bwMode="gray">
            <a:xfrm>
              <a:off x="777" y="3622"/>
              <a:ext cx="405" cy="360"/>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45" name="Freeform 14"/>
            <p:cNvSpPr>
              <a:spLocks/>
            </p:cNvSpPr>
            <p:nvPr/>
          </p:nvSpPr>
          <p:spPr bwMode="gray">
            <a:xfrm>
              <a:off x="823" y="3672"/>
              <a:ext cx="43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sz="4145">
                <a:latin typeface="+mn-lt"/>
                <a:cs typeface="+mn-cs"/>
              </a:endParaRPr>
            </a:p>
          </p:txBody>
        </p:sp>
        <p:sp>
          <p:nvSpPr>
            <p:cNvPr id="146" name="Text Box 15"/>
            <p:cNvSpPr txBox="1">
              <a:spLocks noChangeArrowheads="1"/>
            </p:cNvSpPr>
            <p:nvPr/>
          </p:nvSpPr>
          <p:spPr bwMode="gray">
            <a:xfrm>
              <a:off x="896" y="3627"/>
              <a:ext cx="206" cy="31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869" b="1">
                  <a:solidFill>
                    <a:srgbClr val="FF0000"/>
                  </a:solidFill>
                  <a:effectLst>
                    <a:outerShdw blurRad="38100" dist="38100" dir="2700000" algn="tl">
                      <a:srgbClr val="C0C0C0"/>
                    </a:outerShdw>
                  </a:effectLst>
                  <a:latin typeface="Calibri" pitchFamily="34" charset="0"/>
                  <a:cs typeface="Arial" charset="0"/>
                </a:rPr>
                <a:t>d</a:t>
              </a:r>
            </a:p>
          </p:txBody>
        </p:sp>
        <p:sp>
          <p:nvSpPr>
            <p:cNvPr id="38958" name="Text Box 16"/>
            <p:cNvSpPr txBox="1">
              <a:spLocks noChangeArrowheads="1"/>
            </p:cNvSpPr>
            <p:nvPr/>
          </p:nvSpPr>
          <p:spPr bwMode="gray">
            <a:xfrm>
              <a:off x="1228" y="3591"/>
              <a:ext cx="405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763" b="1">
                  <a:solidFill>
                    <a:srgbClr val="000000"/>
                  </a:solidFill>
                </a:rPr>
                <a:t>Học hỏi công nghệ sản xuất hiện đại để ứng dụng ở Việt Nam.</a:t>
              </a:r>
            </a:p>
          </p:txBody>
        </p:sp>
      </p:grpSp>
      <p:grpSp>
        <p:nvGrpSpPr>
          <p:cNvPr id="12" name="Group 37"/>
          <p:cNvGrpSpPr>
            <a:grpSpLocks/>
          </p:cNvGrpSpPr>
          <p:nvPr/>
        </p:nvGrpSpPr>
        <p:grpSpPr bwMode="auto">
          <a:xfrm rot="5400000">
            <a:off x="2277042" y="7765979"/>
            <a:ext cx="1370917" cy="1285373"/>
            <a:chOff x="1872" y="1824"/>
            <a:chExt cx="2014" cy="1821"/>
          </a:xfrm>
        </p:grpSpPr>
        <p:sp>
          <p:nvSpPr>
            <p:cNvPr id="149" name="AutoShape 38"/>
            <p:cNvSpPr>
              <a:spLocks noChangeArrowheads="1"/>
            </p:cNvSpPr>
            <p:nvPr/>
          </p:nvSpPr>
          <p:spPr bwMode="gray">
            <a:xfrm rot="16200000" flipH="1">
              <a:off x="1821" y="257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vi-VN" sz="4145">
                <a:latin typeface="+mn-lt"/>
                <a:cs typeface="+mn-cs"/>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auto">
                <a:spcBef>
                  <a:spcPts val="0"/>
                </a:spcBef>
                <a:spcAft>
                  <a:spcPts val="0"/>
                </a:spcAft>
                <a:defRPr/>
              </a:pPr>
              <a:endParaRPr lang="vi-VN" sz="4145">
                <a:latin typeface="+mn-lt"/>
                <a:cs typeface="+mn-cs"/>
              </a:endParaRPr>
            </a:p>
          </p:txBody>
        </p:sp>
        <p:sp>
          <p:nvSpPr>
            <p:cNvPr id="3894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894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54" name="Oval 43"/>
            <p:cNvSpPr>
              <a:spLocks noChangeArrowheads="1"/>
            </p:cNvSpPr>
            <p:nvPr/>
          </p:nvSpPr>
          <p:spPr bwMode="gray">
            <a:xfrm>
              <a:off x="2039" y="2922"/>
              <a:ext cx="1699" cy="18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fontAlgn="auto">
                <a:spcBef>
                  <a:spcPts val="0"/>
                </a:spcBef>
                <a:spcAft>
                  <a:spcPts val="0"/>
                </a:spcAft>
                <a:defRPr/>
              </a:pPr>
              <a:endParaRPr lang="vi-VN" sz="4145">
                <a:latin typeface="+mn-lt"/>
                <a:cs typeface="+mn-cs"/>
              </a:endParaRPr>
            </a:p>
          </p:txBody>
        </p:sp>
        <p:sp>
          <p:nvSpPr>
            <p:cNvPr id="38951" name="Oval 44"/>
            <p:cNvSpPr>
              <a:spLocks noChangeArrowheads="1"/>
            </p:cNvSpPr>
            <p:nvPr/>
          </p:nvSpPr>
          <p:spPr bwMode="gray">
            <a:xfrm>
              <a:off x="2303" y="2922"/>
              <a:ext cx="1172" cy="18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56" name="Oval 45"/>
            <p:cNvSpPr>
              <a:spLocks noChangeArrowheads="1"/>
            </p:cNvSpPr>
            <p:nvPr/>
          </p:nvSpPr>
          <p:spPr bwMode="gray">
            <a:xfrm>
              <a:off x="2036" y="2082"/>
              <a:ext cx="1699" cy="1100"/>
            </a:xfrm>
            <a:prstGeom prst="ellipse">
              <a:avLst/>
            </a:prstGeom>
            <a:gradFill rotWithShape="1">
              <a:gsLst>
                <a:gs pos="0">
                  <a:srgbClr val="00008A"/>
                </a:gs>
                <a:gs pos="50000">
                  <a:schemeClr val="hlink"/>
                </a:gs>
                <a:gs pos="100000">
                  <a:srgbClr val="0000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fontAlgn="auto">
                <a:spcBef>
                  <a:spcPts val="0"/>
                </a:spcBef>
                <a:spcAft>
                  <a:spcPts val="0"/>
                </a:spcAft>
                <a:defRPr/>
              </a:pPr>
              <a:endParaRPr lang="vi-VN" sz="4145">
                <a:latin typeface="+mn-lt"/>
                <a:cs typeface="+mn-cs"/>
              </a:endParaRPr>
            </a:p>
          </p:txBody>
        </p:sp>
        <p:sp>
          <p:nvSpPr>
            <p:cNvPr id="38953" name="Oval 46"/>
            <p:cNvSpPr>
              <a:spLocks noChangeArrowheads="1"/>
            </p:cNvSpPr>
            <p:nvPr/>
          </p:nvSpPr>
          <p:spPr bwMode="gray">
            <a:xfrm>
              <a:off x="2300" y="2082"/>
              <a:ext cx="1172"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87"/>
                <a:t>Đ</a:t>
              </a:r>
            </a:p>
          </p:txBody>
        </p:sp>
      </p:grpSp>
      <p:sp>
        <p:nvSpPr>
          <p:cNvPr id="38934" name="Rectangle 20"/>
          <p:cNvSpPr>
            <a:spLocks noChangeArrowheads="1"/>
          </p:cNvSpPr>
          <p:nvPr/>
        </p:nvSpPr>
        <p:spPr bwMode="auto">
          <a:xfrm>
            <a:off x="3624929" y="6218486"/>
            <a:ext cx="10193053" cy="109673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87">
              <a:solidFill>
                <a:srgbClr val="0000FF"/>
              </a:solidFill>
            </a:endParaRPr>
          </a:p>
        </p:txBody>
      </p:sp>
      <p:grpSp>
        <p:nvGrpSpPr>
          <p:cNvPr id="895097" name="Group 121"/>
          <p:cNvGrpSpPr>
            <a:grpSpLocks/>
          </p:cNvGrpSpPr>
          <p:nvPr/>
        </p:nvGrpSpPr>
        <p:grpSpPr bwMode="auto">
          <a:xfrm>
            <a:off x="3651251" y="6306232"/>
            <a:ext cx="9989059" cy="943193"/>
            <a:chOff x="720" y="2875"/>
            <a:chExt cx="4554" cy="430"/>
          </a:xfrm>
        </p:grpSpPr>
        <p:sp>
          <p:nvSpPr>
            <p:cNvPr id="192" name="AutoShape 12"/>
            <p:cNvSpPr>
              <a:spLocks noChangeArrowheads="1"/>
            </p:cNvSpPr>
            <p:nvPr/>
          </p:nvSpPr>
          <p:spPr bwMode="gray">
            <a:xfrm>
              <a:off x="720" y="2880"/>
              <a:ext cx="4554"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4145">
                <a:latin typeface="+mn-lt"/>
                <a:cs typeface="+mn-cs"/>
              </a:endParaRPr>
            </a:p>
          </p:txBody>
        </p:sp>
        <p:sp>
          <p:nvSpPr>
            <p:cNvPr id="193" name="AutoShape 13"/>
            <p:cNvSpPr>
              <a:spLocks noChangeArrowheads="1"/>
            </p:cNvSpPr>
            <p:nvPr/>
          </p:nvSpPr>
          <p:spPr bwMode="gray">
            <a:xfrm>
              <a:off x="729" y="2915"/>
              <a:ext cx="402" cy="352"/>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94" name="Freeform 14"/>
            <p:cNvSpPr>
              <a:spLocks/>
            </p:cNvSpPr>
            <p:nvPr/>
          </p:nvSpPr>
          <p:spPr bwMode="gray">
            <a:xfrm>
              <a:off x="775" y="2952"/>
              <a:ext cx="43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sz="4145">
                <a:latin typeface="+mn-lt"/>
                <a:cs typeface="+mn-cs"/>
              </a:endParaRPr>
            </a:p>
          </p:txBody>
        </p:sp>
        <p:sp>
          <p:nvSpPr>
            <p:cNvPr id="195" name="Text Box 15"/>
            <p:cNvSpPr txBox="1">
              <a:spLocks noChangeArrowheads="1"/>
            </p:cNvSpPr>
            <p:nvPr/>
          </p:nvSpPr>
          <p:spPr bwMode="gray">
            <a:xfrm>
              <a:off x="832" y="2907"/>
              <a:ext cx="179" cy="31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869" b="1">
                  <a:solidFill>
                    <a:srgbClr val="FF0000"/>
                  </a:solidFill>
                  <a:effectLst>
                    <a:outerShdw blurRad="38100" dist="38100" dir="2700000" algn="tl">
                      <a:srgbClr val="C0C0C0"/>
                    </a:outerShdw>
                  </a:effectLst>
                  <a:latin typeface="Calibri" pitchFamily="34" charset="0"/>
                  <a:cs typeface="Arial" charset="0"/>
                </a:rPr>
                <a:t>c</a:t>
              </a:r>
            </a:p>
          </p:txBody>
        </p:sp>
        <p:sp>
          <p:nvSpPr>
            <p:cNvPr id="38944" name="Text Box 16"/>
            <p:cNvSpPr txBox="1">
              <a:spLocks noChangeArrowheads="1"/>
            </p:cNvSpPr>
            <p:nvPr/>
          </p:nvSpPr>
          <p:spPr bwMode="gray">
            <a:xfrm>
              <a:off x="1131" y="2875"/>
              <a:ext cx="414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763" b="1">
                  <a:solidFill>
                    <a:srgbClr val="000000"/>
                  </a:solidFill>
                </a:rPr>
                <a:t>Chỉ xem phim, xem truyện của nước ngoài, không xem phim truyện của Việt Nam.</a:t>
              </a:r>
            </a:p>
          </p:txBody>
        </p:sp>
      </p:grpSp>
      <p:sp>
        <p:nvSpPr>
          <p:cNvPr id="38936" name="Rectangle 20"/>
          <p:cNvSpPr>
            <a:spLocks noChangeArrowheads="1"/>
          </p:cNvSpPr>
          <p:nvPr/>
        </p:nvSpPr>
        <p:spPr bwMode="auto">
          <a:xfrm>
            <a:off x="3581060" y="7817525"/>
            <a:ext cx="10193053" cy="109673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87">
              <a:solidFill>
                <a:srgbClr val="0000FF"/>
              </a:solidFill>
            </a:endParaRPr>
          </a:p>
        </p:txBody>
      </p:sp>
      <p:sp>
        <p:nvSpPr>
          <p:cNvPr id="116" name="10-Point Star 115"/>
          <p:cNvSpPr/>
          <p:nvPr/>
        </p:nvSpPr>
        <p:spPr>
          <a:xfrm>
            <a:off x="13916687" y="8784846"/>
            <a:ext cx="690944" cy="690942"/>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vi-VN" sz="4145"/>
          </a:p>
        </p:txBody>
      </p:sp>
      <p:sp>
        <p:nvSpPr>
          <p:cNvPr id="895096" name="Text Box 26"/>
          <p:cNvSpPr txBox="1">
            <a:spLocks noChangeArrowheads="1"/>
          </p:cNvSpPr>
          <p:nvPr/>
        </p:nvSpPr>
        <p:spPr bwMode="gray">
          <a:xfrm>
            <a:off x="3157721" y="1085769"/>
            <a:ext cx="9907900" cy="111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316" dirty="0" err="1">
                <a:solidFill>
                  <a:srgbClr val="2C03DB"/>
                </a:solidFill>
                <a:highlight>
                  <a:srgbClr val="FFFF00"/>
                </a:highlight>
                <a:latin typeface="Times New Roman" panose="02020603050405020304" pitchFamily="18" charset="0"/>
              </a:rPr>
              <a:t>Em</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đồng</a:t>
            </a:r>
            <a:r>
              <a:rPr lang="fr-FR" altLang="en-US" sz="3316" dirty="0">
                <a:solidFill>
                  <a:srgbClr val="2C03DB"/>
                </a:solidFill>
                <a:highlight>
                  <a:srgbClr val="FFFF00"/>
                </a:highlight>
                <a:latin typeface="Times New Roman" panose="02020603050405020304" pitchFamily="18" charset="0"/>
              </a:rPr>
              <a:t> ý ( Đ) </a:t>
            </a:r>
            <a:r>
              <a:rPr lang="fr-FR" altLang="en-US" sz="3316" dirty="0" err="1">
                <a:solidFill>
                  <a:srgbClr val="2C03DB"/>
                </a:solidFill>
                <a:highlight>
                  <a:srgbClr val="FFFF00"/>
                </a:highlight>
                <a:latin typeface="Times New Roman" panose="02020603050405020304" pitchFamily="18" charset="0"/>
              </a:rPr>
              <a:t>hoặc</a:t>
            </a:r>
            <a:r>
              <a:rPr lang="fr-FR" altLang="en-US" sz="3316" dirty="0">
                <a:solidFill>
                  <a:srgbClr val="2C03DB"/>
                </a:solidFill>
                <a:highlight>
                  <a:srgbClr val="FFFF00"/>
                </a:highlight>
                <a:latin typeface="Times New Roman" panose="02020603050405020304" pitchFamily="18" charset="0"/>
              </a:rPr>
              <a:t> </a:t>
            </a:r>
            <a:r>
              <a:rPr lang="fr-FR" altLang="en-US" sz="3316" b="1" dirty="0" err="1">
                <a:solidFill>
                  <a:srgbClr val="2C03DB"/>
                </a:solidFill>
                <a:highlight>
                  <a:srgbClr val="FFFF00"/>
                </a:highlight>
                <a:latin typeface="Times New Roman" panose="02020603050405020304" pitchFamily="18" charset="0"/>
              </a:rPr>
              <a:t>không</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đồng</a:t>
            </a:r>
            <a:r>
              <a:rPr lang="fr-FR" altLang="en-US" sz="3316" dirty="0">
                <a:solidFill>
                  <a:srgbClr val="2C03DB"/>
                </a:solidFill>
                <a:highlight>
                  <a:srgbClr val="FFFF00"/>
                </a:highlight>
                <a:latin typeface="Times New Roman" panose="02020603050405020304" pitchFamily="18" charset="0"/>
              </a:rPr>
              <a:t> ý( K) </a:t>
            </a:r>
            <a:r>
              <a:rPr lang="fr-FR" altLang="en-US" sz="3316" dirty="0" err="1">
                <a:solidFill>
                  <a:srgbClr val="2C03DB"/>
                </a:solidFill>
                <a:highlight>
                  <a:srgbClr val="FFFF00"/>
                </a:highlight>
                <a:latin typeface="Times New Roman" panose="02020603050405020304" pitchFamily="18" charset="0"/>
              </a:rPr>
              <a:t>với</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những</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việc</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làm</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nào</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dưới</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đây</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vì</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sao</a:t>
            </a:r>
            <a:r>
              <a:rPr lang="fr-FR" altLang="en-US" sz="3316" dirty="0">
                <a:solidFill>
                  <a:srgbClr val="2C03DB"/>
                </a:solidFill>
                <a:highlight>
                  <a:srgbClr val="FFFF00"/>
                </a:highlight>
                <a:latin typeface="Times New Roman" panose="02020603050405020304" pitchFamily="18" charset="0"/>
              </a:rPr>
              <a:t>?</a:t>
            </a:r>
            <a:endParaRPr lang="en-US" altLang="en-US" sz="3316" dirty="0">
              <a:solidFill>
                <a:srgbClr val="2C03DB"/>
              </a:solidFill>
              <a:highlight>
                <a:srgbClr val="FFFF00"/>
              </a:highlight>
              <a:latin typeface="Times New Roman" panose="02020603050405020304" pitchFamily="18" charset="0"/>
            </a:endParaRPr>
          </a:p>
        </p:txBody>
      </p:sp>
      <p:sp>
        <p:nvSpPr>
          <p:cNvPr id="38939" name="Text Box 123"/>
          <p:cNvSpPr txBox="1">
            <a:spLocks noChangeArrowheads="1"/>
          </p:cNvSpPr>
          <p:nvPr/>
        </p:nvSpPr>
        <p:spPr bwMode="auto">
          <a:xfrm>
            <a:off x="3994607" y="154543"/>
            <a:ext cx="23230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u="sng" dirty="0" err="1">
                <a:solidFill>
                  <a:srgbClr val="FF0000"/>
                </a:solidFill>
                <a:latin typeface="Times New Roman" panose="02020603050405020304" pitchFamily="18" charset="0"/>
              </a:rPr>
              <a:t>Bài</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tập</a:t>
            </a:r>
            <a:r>
              <a:rPr lang="en-US" altLang="en-US" sz="4000" b="1" u="sng" dirty="0">
                <a:solidFill>
                  <a:srgbClr val="FF0000"/>
                </a:solidFill>
                <a:latin typeface="Times New Roman" panose="02020603050405020304" pitchFamily="18" charset="0"/>
              </a:rPr>
              <a:t> 5:</a:t>
            </a:r>
          </a:p>
        </p:txBody>
      </p:sp>
    </p:spTree>
    <p:extLst>
      <p:ext uri="{BB962C8B-B14F-4D97-AF65-F5344CB8AC3E}">
        <p14:creationId xmlns:p14="http://schemas.microsoft.com/office/powerpoint/2010/main" val="17446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95096">
                                            <p:txEl>
                                              <p:pRg st="0" end="0"/>
                                            </p:txEl>
                                          </p:spTgt>
                                        </p:tgtEl>
                                        <p:attrNameLst>
                                          <p:attrName>style.visibility</p:attrName>
                                        </p:attrNameLst>
                                      </p:cBhvr>
                                      <p:to>
                                        <p:strVal val="visible"/>
                                      </p:to>
                                    </p:set>
                                    <p:animEffect transition="in" filter="blinds(horizontal)">
                                      <p:cBhvr>
                                        <p:cTn id="7" dur="500"/>
                                        <p:tgtEl>
                                          <p:spTgt spid="8950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895097"/>
                                        </p:tgtEl>
                                        <p:attrNameLst>
                                          <p:attrName>style.visibility</p:attrName>
                                        </p:attrNameLst>
                                      </p:cBhvr>
                                      <p:to>
                                        <p:strVal val="visible"/>
                                      </p:to>
                                    </p:set>
                                    <p:animEffect transition="in" filter="blinds(horizontal)">
                                      <p:cBhvr>
                                        <p:cTn id="18" dur="500"/>
                                        <p:tgtEl>
                                          <p:spTgt spid="895097"/>
                                        </p:tgtEl>
                                      </p:cBhvr>
                                    </p:animEffect>
                                  </p:childTnLst>
                                </p:cTn>
                              </p:par>
                              <p:par>
                                <p:cTn id="19" presetID="3" presetClass="entr" presetSubtype="10" fill="hold" nodeType="withEffect">
                                  <p:stCondLst>
                                    <p:cond delay="0"/>
                                  </p:stCondLst>
                                  <p:childTnLst>
                                    <p:set>
                                      <p:cBhvr>
                                        <p:cTn id="20" dur="1" fill="hold">
                                          <p:stCondLst>
                                            <p:cond delay="0"/>
                                          </p:stCondLst>
                                        </p:cTn>
                                        <p:tgtEl>
                                          <p:spTgt spid="895098"/>
                                        </p:tgtEl>
                                        <p:attrNameLst>
                                          <p:attrName>style.visibility</p:attrName>
                                        </p:attrNameLst>
                                      </p:cBhvr>
                                      <p:to>
                                        <p:strVal val="visible"/>
                                      </p:to>
                                    </p:set>
                                    <p:animEffect transition="in" filter="blinds(horizontal)">
                                      <p:cBhvr>
                                        <p:cTn id="21" dur="500"/>
                                        <p:tgtEl>
                                          <p:spTgt spid="8950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3"/>
          <p:cNvSpPr>
            <a:spLocks noChangeArrowheads="1"/>
          </p:cNvSpPr>
          <p:nvPr/>
        </p:nvSpPr>
        <p:spPr bwMode="gray">
          <a:xfrm rot="5400000">
            <a:off x="2417425" y="4195011"/>
            <a:ext cx="1283179" cy="19741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9939" name="Rectangle 63"/>
          <p:cNvSpPr>
            <a:spLocks noChangeArrowheads="1"/>
          </p:cNvSpPr>
          <p:nvPr/>
        </p:nvSpPr>
        <p:spPr bwMode="gray">
          <a:xfrm rot="5400000">
            <a:off x="2417425" y="2615714"/>
            <a:ext cx="1283179" cy="19741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9940" name="Rectangle 63"/>
          <p:cNvSpPr>
            <a:spLocks noChangeArrowheads="1"/>
          </p:cNvSpPr>
          <p:nvPr/>
        </p:nvSpPr>
        <p:spPr bwMode="gray">
          <a:xfrm rot="5400000">
            <a:off x="2417425" y="5873015"/>
            <a:ext cx="1283180" cy="19741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9941" name="Rectangle 63"/>
          <p:cNvSpPr>
            <a:spLocks noChangeArrowheads="1"/>
          </p:cNvSpPr>
          <p:nvPr/>
        </p:nvSpPr>
        <p:spPr bwMode="gray">
          <a:xfrm rot="5400000">
            <a:off x="2417425" y="7551020"/>
            <a:ext cx="1283179" cy="19741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nvGrpSpPr>
          <p:cNvPr id="39942" name="Group 74"/>
          <p:cNvGrpSpPr>
            <a:grpSpLocks/>
          </p:cNvGrpSpPr>
          <p:nvPr/>
        </p:nvGrpSpPr>
        <p:grpSpPr bwMode="auto">
          <a:xfrm rot="5400000">
            <a:off x="2756251" y="2953407"/>
            <a:ext cx="616366" cy="1026745"/>
            <a:chOff x="1872" y="906"/>
            <a:chExt cx="2014" cy="3451"/>
          </a:xfrm>
        </p:grpSpPr>
        <p:sp>
          <p:nvSpPr>
            <p:cNvPr id="8267" name="AutoShape 75"/>
            <p:cNvSpPr>
              <a:spLocks noChangeArrowheads="1"/>
            </p:cNvSpPr>
            <p:nvPr/>
          </p:nvSpPr>
          <p:spPr bwMode="gray">
            <a:xfrm rot="16200000" flipH="1">
              <a:off x="1821" y="241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68" name="AutoShape 76"/>
            <p:cNvSpPr>
              <a:spLocks noChangeArrowheads="1"/>
            </p:cNvSpPr>
            <p:nvPr/>
          </p:nvSpPr>
          <p:spPr bwMode="gray">
            <a:xfrm rot="5400000" flipH="1">
              <a:off x="3627" y="2384"/>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69" name="AutoShape 77"/>
            <p:cNvSpPr>
              <a:spLocks noChangeArrowheads="1"/>
            </p:cNvSpPr>
            <p:nvPr/>
          </p:nvSpPr>
          <p:spPr bwMode="gray">
            <a:xfrm rot="10800000" flipH="1">
              <a:off x="2725" y="332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4004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4005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72" name="Oval 80"/>
            <p:cNvSpPr>
              <a:spLocks noChangeArrowheads="1"/>
            </p:cNvSpPr>
            <p:nvPr/>
          </p:nvSpPr>
          <p:spPr bwMode="gray">
            <a:xfrm>
              <a:off x="2458" y="906"/>
              <a:ext cx="849" cy="34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sz="4145">
                <a:latin typeface="+mn-lt"/>
                <a:cs typeface="+mn-cs"/>
              </a:endParaRPr>
            </a:p>
          </p:txBody>
        </p:sp>
        <p:sp>
          <p:nvSpPr>
            <p:cNvPr id="40052" name="Oval 81"/>
            <p:cNvSpPr>
              <a:spLocks noChangeArrowheads="1"/>
            </p:cNvSpPr>
            <p:nvPr/>
          </p:nvSpPr>
          <p:spPr bwMode="gray">
            <a:xfrm>
              <a:off x="2461" y="1509"/>
              <a:ext cx="849" cy="22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74" name="Oval 82"/>
            <p:cNvSpPr>
              <a:spLocks noChangeArrowheads="1"/>
            </p:cNvSpPr>
            <p:nvPr/>
          </p:nvSpPr>
          <p:spPr bwMode="gray">
            <a:xfrm>
              <a:off x="2338" y="906"/>
              <a:ext cx="1097" cy="34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sz="4145">
                <a:latin typeface="+mn-lt"/>
                <a:cs typeface="+mn-cs"/>
              </a:endParaRPr>
            </a:p>
          </p:txBody>
        </p:sp>
        <p:sp>
          <p:nvSpPr>
            <p:cNvPr id="40054" name="Oval 83"/>
            <p:cNvSpPr>
              <a:spLocks noChangeArrowheads="1"/>
            </p:cNvSpPr>
            <p:nvPr/>
          </p:nvSpPr>
          <p:spPr bwMode="gray">
            <a:xfrm>
              <a:off x="2337" y="1509"/>
              <a:ext cx="1096" cy="224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grpSp>
        <p:nvGrpSpPr>
          <p:cNvPr id="3" name="Group 5"/>
          <p:cNvGrpSpPr>
            <a:grpSpLocks/>
          </p:cNvGrpSpPr>
          <p:nvPr/>
        </p:nvGrpSpPr>
        <p:grpSpPr bwMode="auto">
          <a:xfrm>
            <a:off x="3539385" y="3046731"/>
            <a:ext cx="10179890" cy="835711"/>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4145">
                <a:latin typeface="+mn-lt"/>
                <a:cs typeface="+mn-cs"/>
              </a:endParaRPr>
            </a:p>
          </p:txBody>
        </p:sp>
        <p:sp>
          <p:nvSpPr>
            <p:cNvPr id="40042"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sz="4145">
                <a:latin typeface="+mn-lt"/>
                <a:cs typeface="+mn-cs"/>
              </a:endParaRPr>
            </a:p>
          </p:txBody>
        </p:sp>
        <p:sp>
          <p:nvSpPr>
            <p:cNvPr id="8201" name="Text Box 9"/>
            <p:cNvSpPr txBox="1">
              <a:spLocks noChangeArrowheads="1"/>
            </p:cNvSpPr>
            <p:nvPr/>
          </p:nvSpPr>
          <p:spPr bwMode="gray">
            <a:xfrm>
              <a:off x="478" y="1383"/>
              <a:ext cx="211" cy="314"/>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869" b="1">
                  <a:solidFill>
                    <a:srgbClr val="FF0000"/>
                  </a:solidFill>
                  <a:effectLst>
                    <a:outerShdw blurRad="38100" dist="38100" dir="2700000" algn="tl">
                      <a:srgbClr val="C0C0C0"/>
                    </a:outerShdw>
                  </a:effectLst>
                  <a:latin typeface="Calibri" pitchFamily="34" charset="0"/>
                  <a:cs typeface="Arial" charset="0"/>
                </a:rPr>
                <a:t>e</a:t>
              </a:r>
            </a:p>
          </p:txBody>
        </p:sp>
        <p:sp>
          <p:nvSpPr>
            <p:cNvPr id="40045" name="Text Box 10"/>
            <p:cNvSpPr txBox="1">
              <a:spLocks noChangeArrowheads="1"/>
            </p:cNvSpPr>
            <p:nvPr/>
          </p:nvSpPr>
          <p:spPr bwMode="gray">
            <a:xfrm>
              <a:off x="719" y="1434"/>
              <a:ext cx="273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87" b="1">
                  <a:solidFill>
                    <a:srgbClr val="000000"/>
                  </a:solidFill>
                </a:rPr>
                <a:t>Chỉ dùng hàng ngoại, chê hàng của Việt Nam. </a:t>
              </a:r>
            </a:p>
          </p:txBody>
        </p:sp>
      </p:grpSp>
      <p:sp>
        <p:nvSpPr>
          <p:cNvPr id="8209" name="AutoShape 17"/>
          <p:cNvSpPr>
            <a:spLocks noChangeArrowheads="1"/>
          </p:cNvSpPr>
          <p:nvPr/>
        </p:nvSpPr>
        <p:spPr bwMode="gray">
          <a:xfrm>
            <a:off x="2736575" y="329057"/>
            <a:ext cx="11311759" cy="236893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49742" tIns="49742" rIns="49742" bIns="49742" anchor="ctr"/>
          <a:lstStyle/>
          <a:p>
            <a:pPr algn="ctr" fontAlgn="auto">
              <a:spcBef>
                <a:spcPts val="0"/>
              </a:spcBef>
              <a:spcAft>
                <a:spcPts val="0"/>
              </a:spcAft>
              <a:defRPr/>
            </a:pPr>
            <a:endParaRPr lang="en-US" sz="5527" b="1">
              <a:solidFill>
                <a:srgbClr val="FFFF00"/>
              </a:solidFill>
              <a:effectLst>
                <a:outerShdw blurRad="38100" dist="38100" dir="2700000" algn="tl">
                  <a:srgbClr val="000000">
                    <a:alpha val="43137"/>
                  </a:srgbClr>
                </a:outerShdw>
              </a:effectLst>
              <a:latin typeface="+mn-lt"/>
              <a:cs typeface="+mn-cs"/>
            </a:endParaRPr>
          </a:p>
        </p:txBody>
      </p:sp>
      <p:sp>
        <p:nvSpPr>
          <p:cNvPr id="39947" name="Rectangle 18"/>
          <p:cNvSpPr>
            <a:spLocks noChangeArrowheads="1"/>
          </p:cNvSpPr>
          <p:nvPr/>
        </p:nvSpPr>
        <p:spPr bwMode="auto">
          <a:xfrm>
            <a:off x="3624929" y="2950217"/>
            <a:ext cx="10193053" cy="109673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87">
              <a:solidFill>
                <a:srgbClr val="0000FF"/>
              </a:solidFill>
            </a:endParaRPr>
          </a:p>
        </p:txBody>
      </p:sp>
      <p:sp>
        <p:nvSpPr>
          <p:cNvPr id="39948" name="Rectangle 20"/>
          <p:cNvSpPr>
            <a:spLocks noChangeArrowheads="1"/>
          </p:cNvSpPr>
          <p:nvPr/>
        </p:nvSpPr>
        <p:spPr bwMode="auto">
          <a:xfrm>
            <a:off x="3624929" y="4540482"/>
            <a:ext cx="10193053" cy="109673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87">
              <a:solidFill>
                <a:srgbClr val="0000FF"/>
              </a:solidFill>
            </a:endParaRPr>
          </a:p>
        </p:txBody>
      </p:sp>
      <p:grpSp>
        <p:nvGrpSpPr>
          <p:cNvPr id="4" name="Group 27"/>
          <p:cNvGrpSpPr>
            <a:grpSpLocks/>
          </p:cNvGrpSpPr>
          <p:nvPr/>
        </p:nvGrpSpPr>
        <p:grpSpPr bwMode="auto">
          <a:xfrm rot="5400000">
            <a:off x="2277042" y="2791190"/>
            <a:ext cx="1370917" cy="1285373"/>
            <a:chOff x="1872" y="1824"/>
            <a:chExt cx="2014" cy="1821"/>
          </a:xfrm>
        </p:grpSpPr>
        <p:sp>
          <p:nvSpPr>
            <p:cNvPr id="8220" name="AutoShape 28"/>
            <p:cNvSpPr>
              <a:spLocks noChangeArrowheads="1"/>
            </p:cNvSpPr>
            <p:nvPr/>
          </p:nvSpPr>
          <p:spPr bwMode="gray">
            <a:xfrm rot="16200000" flipH="1">
              <a:off x="1821" y="257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vi-VN" sz="4145">
                <a:latin typeface="+mn-lt"/>
                <a:cs typeface="+mn-cs"/>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auto">
                <a:spcBef>
                  <a:spcPts val="0"/>
                </a:spcBef>
                <a:spcAft>
                  <a:spcPts val="0"/>
                </a:spcAft>
                <a:defRPr/>
              </a:pPr>
              <a:endParaRPr lang="vi-VN" sz="4145">
                <a:latin typeface="+mn-lt"/>
                <a:cs typeface="+mn-cs"/>
              </a:endParaRPr>
            </a:p>
          </p:txBody>
        </p:sp>
        <p:sp>
          <p:nvSpPr>
            <p:cNvPr id="40035"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40036"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25" name="Oval 33"/>
            <p:cNvSpPr>
              <a:spLocks noChangeArrowheads="1"/>
            </p:cNvSpPr>
            <p:nvPr/>
          </p:nvSpPr>
          <p:spPr bwMode="gray">
            <a:xfrm>
              <a:off x="2039" y="2922"/>
              <a:ext cx="1699" cy="18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fontAlgn="auto">
                <a:spcBef>
                  <a:spcPts val="0"/>
                </a:spcBef>
                <a:spcAft>
                  <a:spcPts val="0"/>
                </a:spcAft>
                <a:defRPr/>
              </a:pPr>
              <a:endParaRPr lang="vi-VN" sz="4145">
                <a:latin typeface="+mn-lt"/>
                <a:cs typeface="+mn-cs"/>
              </a:endParaRPr>
            </a:p>
          </p:txBody>
        </p:sp>
        <p:sp>
          <p:nvSpPr>
            <p:cNvPr id="40038" name="Oval 34"/>
            <p:cNvSpPr>
              <a:spLocks noChangeArrowheads="1"/>
            </p:cNvSpPr>
            <p:nvPr/>
          </p:nvSpPr>
          <p:spPr bwMode="gray">
            <a:xfrm>
              <a:off x="2303" y="2922"/>
              <a:ext cx="1172" cy="18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27" name="Oval 35"/>
            <p:cNvSpPr>
              <a:spLocks noChangeArrowheads="1"/>
            </p:cNvSpPr>
            <p:nvPr/>
          </p:nvSpPr>
          <p:spPr bwMode="gray">
            <a:xfrm>
              <a:off x="2036" y="2082"/>
              <a:ext cx="1699" cy="1100"/>
            </a:xfrm>
            <a:prstGeom prst="ellipse">
              <a:avLst/>
            </a:prstGeom>
            <a:gradFill rotWithShape="1">
              <a:gsLst>
                <a:gs pos="0">
                  <a:srgbClr val="00008A"/>
                </a:gs>
                <a:gs pos="50000">
                  <a:schemeClr val="hlink"/>
                </a:gs>
                <a:gs pos="100000">
                  <a:srgbClr val="0000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fontAlgn="auto">
                <a:spcBef>
                  <a:spcPts val="0"/>
                </a:spcBef>
                <a:spcAft>
                  <a:spcPts val="0"/>
                </a:spcAft>
                <a:defRPr/>
              </a:pPr>
              <a:endParaRPr lang="vi-VN" sz="4145">
                <a:latin typeface="+mn-lt"/>
                <a:cs typeface="+mn-cs"/>
              </a:endParaRPr>
            </a:p>
          </p:txBody>
        </p:sp>
        <p:sp>
          <p:nvSpPr>
            <p:cNvPr id="40040" name="Oval 36"/>
            <p:cNvSpPr>
              <a:spLocks noChangeArrowheads="1"/>
            </p:cNvSpPr>
            <p:nvPr/>
          </p:nvSpPr>
          <p:spPr bwMode="gray">
            <a:xfrm>
              <a:off x="2300" y="2082"/>
              <a:ext cx="1172"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87"/>
                <a:t>K</a:t>
              </a:r>
            </a:p>
          </p:txBody>
        </p:sp>
      </p:grpSp>
      <p:grpSp>
        <p:nvGrpSpPr>
          <p:cNvPr id="39950" name="Group 74"/>
          <p:cNvGrpSpPr>
            <a:grpSpLocks/>
          </p:cNvGrpSpPr>
          <p:nvPr/>
        </p:nvGrpSpPr>
        <p:grpSpPr bwMode="auto">
          <a:xfrm rot="5400000">
            <a:off x="2756252" y="4631412"/>
            <a:ext cx="616364" cy="1026745"/>
            <a:chOff x="1872" y="906"/>
            <a:chExt cx="2014" cy="3451"/>
          </a:xfrm>
        </p:grpSpPr>
        <p:sp>
          <p:nvSpPr>
            <p:cNvPr id="94" name="AutoShape 75"/>
            <p:cNvSpPr>
              <a:spLocks noChangeArrowheads="1"/>
            </p:cNvSpPr>
            <p:nvPr/>
          </p:nvSpPr>
          <p:spPr bwMode="gray">
            <a:xfrm rot="16200000" flipH="1">
              <a:off x="1821" y="241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95" name="AutoShape 76"/>
            <p:cNvSpPr>
              <a:spLocks noChangeArrowheads="1"/>
            </p:cNvSpPr>
            <p:nvPr/>
          </p:nvSpPr>
          <p:spPr bwMode="gray">
            <a:xfrm rot="5400000" flipH="1">
              <a:off x="3627" y="2384"/>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96" name="AutoShape 77"/>
            <p:cNvSpPr>
              <a:spLocks noChangeArrowheads="1"/>
            </p:cNvSpPr>
            <p:nvPr/>
          </p:nvSpPr>
          <p:spPr bwMode="gray">
            <a:xfrm rot="10800000" flipH="1">
              <a:off x="2725" y="332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4002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4002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99" name="Oval 80"/>
            <p:cNvSpPr>
              <a:spLocks noChangeArrowheads="1"/>
            </p:cNvSpPr>
            <p:nvPr/>
          </p:nvSpPr>
          <p:spPr bwMode="gray">
            <a:xfrm>
              <a:off x="2458" y="906"/>
              <a:ext cx="849" cy="34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sz="4145">
                <a:latin typeface="+mn-lt"/>
                <a:cs typeface="+mn-cs"/>
              </a:endParaRPr>
            </a:p>
          </p:txBody>
        </p:sp>
        <p:sp>
          <p:nvSpPr>
            <p:cNvPr id="40029" name="Oval 81"/>
            <p:cNvSpPr>
              <a:spLocks noChangeArrowheads="1"/>
            </p:cNvSpPr>
            <p:nvPr/>
          </p:nvSpPr>
          <p:spPr bwMode="gray">
            <a:xfrm>
              <a:off x="2461" y="1509"/>
              <a:ext cx="849" cy="22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01" name="Oval 82"/>
            <p:cNvSpPr>
              <a:spLocks noChangeArrowheads="1"/>
            </p:cNvSpPr>
            <p:nvPr/>
          </p:nvSpPr>
          <p:spPr bwMode="gray">
            <a:xfrm>
              <a:off x="2338" y="906"/>
              <a:ext cx="1097" cy="34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sz="4145">
                <a:latin typeface="+mn-lt"/>
                <a:cs typeface="+mn-cs"/>
              </a:endParaRPr>
            </a:p>
          </p:txBody>
        </p:sp>
        <p:sp>
          <p:nvSpPr>
            <p:cNvPr id="40031" name="Oval 83"/>
            <p:cNvSpPr>
              <a:spLocks noChangeArrowheads="1"/>
            </p:cNvSpPr>
            <p:nvPr/>
          </p:nvSpPr>
          <p:spPr bwMode="gray">
            <a:xfrm>
              <a:off x="2337" y="1509"/>
              <a:ext cx="1096" cy="224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grpSp>
        <p:nvGrpSpPr>
          <p:cNvPr id="39951" name="Group 74"/>
          <p:cNvGrpSpPr>
            <a:grpSpLocks/>
          </p:cNvGrpSpPr>
          <p:nvPr/>
        </p:nvGrpSpPr>
        <p:grpSpPr bwMode="auto">
          <a:xfrm rot="5400000">
            <a:off x="2756252" y="6285287"/>
            <a:ext cx="616364" cy="1026745"/>
            <a:chOff x="1872" y="906"/>
            <a:chExt cx="2014" cy="3451"/>
          </a:xfrm>
        </p:grpSpPr>
        <p:sp>
          <p:nvSpPr>
            <p:cNvPr id="107" name="AutoShape 75"/>
            <p:cNvSpPr>
              <a:spLocks noChangeArrowheads="1"/>
            </p:cNvSpPr>
            <p:nvPr/>
          </p:nvSpPr>
          <p:spPr bwMode="gray">
            <a:xfrm rot="16200000" flipH="1">
              <a:off x="1821" y="241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08" name="AutoShape 76"/>
            <p:cNvSpPr>
              <a:spLocks noChangeArrowheads="1"/>
            </p:cNvSpPr>
            <p:nvPr/>
          </p:nvSpPr>
          <p:spPr bwMode="gray">
            <a:xfrm rot="5400000" flipH="1">
              <a:off x="3627" y="2384"/>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09" name="AutoShape 77"/>
            <p:cNvSpPr>
              <a:spLocks noChangeArrowheads="1"/>
            </p:cNvSpPr>
            <p:nvPr/>
          </p:nvSpPr>
          <p:spPr bwMode="gray">
            <a:xfrm rot="10800000" flipH="1">
              <a:off x="2725" y="332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4001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4001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12" name="Oval 80"/>
            <p:cNvSpPr>
              <a:spLocks noChangeArrowheads="1"/>
            </p:cNvSpPr>
            <p:nvPr/>
          </p:nvSpPr>
          <p:spPr bwMode="gray">
            <a:xfrm>
              <a:off x="2458" y="906"/>
              <a:ext cx="849" cy="34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sz="4145">
                <a:latin typeface="+mn-lt"/>
                <a:cs typeface="+mn-cs"/>
              </a:endParaRPr>
            </a:p>
          </p:txBody>
        </p:sp>
        <p:sp>
          <p:nvSpPr>
            <p:cNvPr id="40020" name="Oval 81"/>
            <p:cNvSpPr>
              <a:spLocks noChangeArrowheads="1"/>
            </p:cNvSpPr>
            <p:nvPr/>
          </p:nvSpPr>
          <p:spPr bwMode="gray">
            <a:xfrm>
              <a:off x="2461" y="1509"/>
              <a:ext cx="849" cy="22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14" name="Oval 82"/>
            <p:cNvSpPr>
              <a:spLocks noChangeArrowheads="1"/>
            </p:cNvSpPr>
            <p:nvPr/>
          </p:nvSpPr>
          <p:spPr bwMode="gray">
            <a:xfrm>
              <a:off x="2338" y="906"/>
              <a:ext cx="1097" cy="34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sz="4145">
                <a:latin typeface="+mn-lt"/>
                <a:cs typeface="+mn-cs"/>
              </a:endParaRPr>
            </a:p>
          </p:txBody>
        </p:sp>
        <p:sp>
          <p:nvSpPr>
            <p:cNvPr id="40022" name="Oval 83"/>
            <p:cNvSpPr>
              <a:spLocks noChangeArrowheads="1"/>
            </p:cNvSpPr>
            <p:nvPr/>
          </p:nvSpPr>
          <p:spPr bwMode="gray">
            <a:xfrm>
              <a:off x="2337" y="1509"/>
              <a:ext cx="1096" cy="224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grpSp>
        <p:nvGrpSpPr>
          <p:cNvPr id="39952" name="Group 74"/>
          <p:cNvGrpSpPr>
            <a:grpSpLocks/>
          </p:cNvGrpSpPr>
          <p:nvPr/>
        </p:nvGrpSpPr>
        <p:grpSpPr bwMode="auto">
          <a:xfrm rot="5400000">
            <a:off x="2756252" y="7864585"/>
            <a:ext cx="616364" cy="1026745"/>
            <a:chOff x="1872" y="906"/>
            <a:chExt cx="2014" cy="3451"/>
          </a:xfrm>
        </p:grpSpPr>
        <p:sp>
          <p:nvSpPr>
            <p:cNvPr id="117" name="AutoShape 75"/>
            <p:cNvSpPr>
              <a:spLocks noChangeArrowheads="1"/>
            </p:cNvSpPr>
            <p:nvPr/>
          </p:nvSpPr>
          <p:spPr bwMode="gray">
            <a:xfrm rot="16200000" flipH="1">
              <a:off x="1821" y="241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18" name="AutoShape 76"/>
            <p:cNvSpPr>
              <a:spLocks noChangeArrowheads="1"/>
            </p:cNvSpPr>
            <p:nvPr/>
          </p:nvSpPr>
          <p:spPr bwMode="gray">
            <a:xfrm rot="5400000" flipH="1">
              <a:off x="3627" y="2384"/>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19" name="AutoShape 77"/>
            <p:cNvSpPr>
              <a:spLocks noChangeArrowheads="1"/>
            </p:cNvSpPr>
            <p:nvPr/>
          </p:nvSpPr>
          <p:spPr bwMode="gray">
            <a:xfrm rot="10800000" flipH="1">
              <a:off x="2725" y="332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4000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4000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22" name="Oval 80"/>
            <p:cNvSpPr>
              <a:spLocks noChangeArrowheads="1"/>
            </p:cNvSpPr>
            <p:nvPr/>
          </p:nvSpPr>
          <p:spPr bwMode="gray">
            <a:xfrm>
              <a:off x="2458" y="906"/>
              <a:ext cx="849" cy="34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sz="4145">
                <a:latin typeface="+mn-lt"/>
                <a:cs typeface="+mn-cs"/>
              </a:endParaRPr>
            </a:p>
          </p:txBody>
        </p:sp>
        <p:sp>
          <p:nvSpPr>
            <p:cNvPr id="40011" name="Oval 81"/>
            <p:cNvSpPr>
              <a:spLocks noChangeArrowheads="1"/>
            </p:cNvSpPr>
            <p:nvPr/>
          </p:nvSpPr>
          <p:spPr bwMode="gray">
            <a:xfrm>
              <a:off x="2461" y="1509"/>
              <a:ext cx="849" cy="22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24" name="Oval 82"/>
            <p:cNvSpPr>
              <a:spLocks noChangeArrowheads="1"/>
            </p:cNvSpPr>
            <p:nvPr/>
          </p:nvSpPr>
          <p:spPr bwMode="gray">
            <a:xfrm>
              <a:off x="2338" y="906"/>
              <a:ext cx="1097" cy="34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sz="4145">
                <a:latin typeface="+mn-lt"/>
                <a:cs typeface="+mn-cs"/>
              </a:endParaRPr>
            </a:p>
          </p:txBody>
        </p:sp>
        <p:sp>
          <p:nvSpPr>
            <p:cNvPr id="40013" name="Oval 83"/>
            <p:cNvSpPr>
              <a:spLocks noChangeArrowheads="1"/>
            </p:cNvSpPr>
            <p:nvPr/>
          </p:nvSpPr>
          <p:spPr bwMode="gray">
            <a:xfrm>
              <a:off x="2337" y="1509"/>
              <a:ext cx="1096" cy="224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grpSp>
      <p:grpSp>
        <p:nvGrpSpPr>
          <p:cNvPr id="8" name="Group 11"/>
          <p:cNvGrpSpPr>
            <a:grpSpLocks/>
          </p:cNvGrpSpPr>
          <p:nvPr/>
        </p:nvGrpSpPr>
        <p:grpSpPr bwMode="auto">
          <a:xfrm>
            <a:off x="3756538" y="4632610"/>
            <a:ext cx="9989059" cy="848874"/>
            <a:chOff x="508" y="2112"/>
            <a:chExt cx="3072" cy="387"/>
          </a:xfrm>
        </p:grpSpPr>
        <p:sp>
          <p:nvSpPr>
            <p:cNvPr id="40000"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latin typeface="Times New Roman" panose="02020603050405020304" pitchFamily="18" charset="0"/>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sz="4145">
                <a:latin typeface="+mn-lt"/>
                <a:cs typeface="+mn-cs"/>
              </a:endParaRPr>
            </a:p>
          </p:txBody>
        </p:sp>
        <p:sp>
          <p:nvSpPr>
            <p:cNvPr id="8207" name="Text Box 15"/>
            <p:cNvSpPr txBox="1">
              <a:spLocks noChangeArrowheads="1"/>
            </p:cNvSpPr>
            <p:nvPr/>
          </p:nvSpPr>
          <p:spPr bwMode="gray">
            <a:xfrm>
              <a:off x="607" y="2139"/>
              <a:ext cx="105" cy="31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869" b="1">
                  <a:solidFill>
                    <a:srgbClr val="FF0000"/>
                  </a:solidFill>
                  <a:effectLst>
                    <a:outerShdw blurRad="38100" dist="38100" dir="2700000" algn="tl">
                      <a:srgbClr val="C0C0C0"/>
                    </a:outerShdw>
                  </a:effectLst>
                  <a:latin typeface="Calibri" pitchFamily="34" charset="0"/>
                  <a:cs typeface="Arial" charset="0"/>
                </a:rPr>
                <a:t>f</a:t>
              </a:r>
            </a:p>
          </p:txBody>
        </p:sp>
        <p:sp>
          <p:nvSpPr>
            <p:cNvPr id="40004" name="Text Box 16"/>
            <p:cNvSpPr txBox="1">
              <a:spLocks noChangeArrowheads="1"/>
            </p:cNvSpPr>
            <p:nvPr/>
          </p:nvSpPr>
          <p:spPr bwMode="gray">
            <a:xfrm>
              <a:off x="786" y="2197"/>
              <a:ext cx="276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763" b="1">
                  <a:solidFill>
                    <a:srgbClr val="000000"/>
                  </a:solidFill>
                </a:rPr>
                <a:t>Không xem nghệ thuật dân tộc của Việt Nam.</a:t>
              </a:r>
            </a:p>
          </p:txBody>
        </p:sp>
      </p:grpSp>
      <p:grpSp>
        <p:nvGrpSpPr>
          <p:cNvPr id="9" name="Group 37"/>
          <p:cNvGrpSpPr>
            <a:grpSpLocks/>
          </p:cNvGrpSpPr>
          <p:nvPr/>
        </p:nvGrpSpPr>
        <p:grpSpPr bwMode="auto">
          <a:xfrm rot="5400000">
            <a:off x="2277042" y="4482356"/>
            <a:ext cx="1370920" cy="1285373"/>
            <a:chOff x="1872" y="1824"/>
            <a:chExt cx="2014" cy="1821"/>
          </a:xfrm>
        </p:grpSpPr>
        <p:sp>
          <p:nvSpPr>
            <p:cNvPr id="8230" name="AutoShape 38"/>
            <p:cNvSpPr>
              <a:spLocks noChangeArrowheads="1"/>
            </p:cNvSpPr>
            <p:nvPr/>
          </p:nvSpPr>
          <p:spPr bwMode="gray">
            <a:xfrm rot="16200000" flipH="1">
              <a:off x="1821" y="257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vi-VN" sz="4145">
                <a:latin typeface="+mn-lt"/>
                <a:cs typeface="+mn-cs"/>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auto">
                <a:spcBef>
                  <a:spcPts val="0"/>
                </a:spcBef>
                <a:spcAft>
                  <a:spcPts val="0"/>
                </a:spcAft>
                <a:defRPr/>
              </a:pPr>
              <a:endParaRPr lang="vi-VN" sz="4145">
                <a:latin typeface="+mn-lt"/>
                <a:cs typeface="+mn-cs"/>
              </a:endParaRPr>
            </a:p>
          </p:txBody>
        </p:sp>
        <p:sp>
          <p:nvSpPr>
            <p:cNvPr id="3999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999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35" name="Oval 43"/>
            <p:cNvSpPr>
              <a:spLocks noChangeArrowheads="1"/>
            </p:cNvSpPr>
            <p:nvPr/>
          </p:nvSpPr>
          <p:spPr bwMode="gray">
            <a:xfrm>
              <a:off x="2039" y="2922"/>
              <a:ext cx="1699" cy="18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fontAlgn="auto">
                <a:spcBef>
                  <a:spcPts val="0"/>
                </a:spcBef>
                <a:spcAft>
                  <a:spcPts val="0"/>
                </a:spcAft>
                <a:defRPr/>
              </a:pPr>
              <a:endParaRPr lang="vi-VN" sz="4145">
                <a:latin typeface="+mn-lt"/>
                <a:cs typeface="+mn-cs"/>
              </a:endParaRPr>
            </a:p>
          </p:txBody>
        </p:sp>
        <p:sp>
          <p:nvSpPr>
            <p:cNvPr id="39997" name="Oval 44"/>
            <p:cNvSpPr>
              <a:spLocks noChangeArrowheads="1"/>
            </p:cNvSpPr>
            <p:nvPr/>
          </p:nvSpPr>
          <p:spPr bwMode="gray">
            <a:xfrm>
              <a:off x="2303" y="2922"/>
              <a:ext cx="1172" cy="18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8237" name="Oval 45"/>
            <p:cNvSpPr>
              <a:spLocks noChangeArrowheads="1"/>
            </p:cNvSpPr>
            <p:nvPr/>
          </p:nvSpPr>
          <p:spPr bwMode="gray">
            <a:xfrm>
              <a:off x="2036" y="2082"/>
              <a:ext cx="1699" cy="1100"/>
            </a:xfrm>
            <a:prstGeom prst="ellipse">
              <a:avLst/>
            </a:prstGeom>
            <a:gradFill rotWithShape="1">
              <a:gsLst>
                <a:gs pos="0">
                  <a:srgbClr val="00008A"/>
                </a:gs>
                <a:gs pos="50000">
                  <a:schemeClr val="hlink"/>
                </a:gs>
                <a:gs pos="100000">
                  <a:srgbClr val="0000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fontAlgn="auto">
                <a:spcBef>
                  <a:spcPts val="0"/>
                </a:spcBef>
                <a:spcAft>
                  <a:spcPts val="0"/>
                </a:spcAft>
                <a:defRPr/>
              </a:pPr>
              <a:endParaRPr lang="vi-VN" sz="4145">
                <a:latin typeface="+mn-lt"/>
                <a:cs typeface="+mn-cs"/>
              </a:endParaRPr>
            </a:p>
          </p:txBody>
        </p:sp>
        <p:sp>
          <p:nvSpPr>
            <p:cNvPr id="39999" name="Oval 46"/>
            <p:cNvSpPr>
              <a:spLocks noChangeArrowheads="1"/>
            </p:cNvSpPr>
            <p:nvPr/>
          </p:nvSpPr>
          <p:spPr bwMode="gray">
            <a:xfrm>
              <a:off x="2300" y="2082"/>
              <a:ext cx="1172"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87"/>
                <a:t>K</a:t>
              </a:r>
            </a:p>
          </p:txBody>
        </p:sp>
      </p:grpSp>
      <p:grpSp>
        <p:nvGrpSpPr>
          <p:cNvPr id="10" name="Group 27"/>
          <p:cNvGrpSpPr>
            <a:grpSpLocks/>
          </p:cNvGrpSpPr>
          <p:nvPr/>
        </p:nvGrpSpPr>
        <p:grpSpPr bwMode="auto">
          <a:xfrm rot="5400000">
            <a:off x="2277042" y="6173520"/>
            <a:ext cx="1370917" cy="1285373"/>
            <a:chOff x="1872" y="1824"/>
            <a:chExt cx="2014" cy="1821"/>
          </a:xfrm>
        </p:grpSpPr>
        <p:sp>
          <p:nvSpPr>
            <p:cNvPr id="133" name="AutoShape 28"/>
            <p:cNvSpPr>
              <a:spLocks noChangeArrowheads="1"/>
            </p:cNvSpPr>
            <p:nvPr/>
          </p:nvSpPr>
          <p:spPr bwMode="gray">
            <a:xfrm rot="16200000" flipH="1">
              <a:off x="1821" y="257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vi-VN" sz="4145">
                <a:latin typeface="+mn-lt"/>
                <a:cs typeface="+mn-cs"/>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auto">
                <a:spcBef>
                  <a:spcPts val="0"/>
                </a:spcBef>
                <a:spcAft>
                  <a:spcPts val="0"/>
                </a:spcAft>
                <a:defRPr/>
              </a:pPr>
              <a:endParaRPr lang="vi-VN" sz="4145">
                <a:latin typeface="+mn-lt"/>
                <a:cs typeface="+mn-cs"/>
              </a:endParaRPr>
            </a:p>
          </p:txBody>
        </p:sp>
        <p:sp>
          <p:nvSpPr>
            <p:cNvPr id="39985"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9986"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38" name="Oval 33"/>
            <p:cNvSpPr>
              <a:spLocks noChangeArrowheads="1"/>
            </p:cNvSpPr>
            <p:nvPr/>
          </p:nvSpPr>
          <p:spPr bwMode="gray">
            <a:xfrm>
              <a:off x="2039" y="2922"/>
              <a:ext cx="1699" cy="18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fontAlgn="auto">
                <a:spcBef>
                  <a:spcPts val="0"/>
                </a:spcBef>
                <a:spcAft>
                  <a:spcPts val="0"/>
                </a:spcAft>
                <a:defRPr/>
              </a:pPr>
              <a:endParaRPr lang="vi-VN" sz="4145">
                <a:latin typeface="+mn-lt"/>
                <a:cs typeface="+mn-cs"/>
              </a:endParaRPr>
            </a:p>
          </p:txBody>
        </p:sp>
        <p:sp>
          <p:nvSpPr>
            <p:cNvPr id="39988" name="Oval 34"/>
            <p:cNvSpPr>
              <a:spLocks noChangeArrowheads="1"/>
            </p:cNvSpPr>
            <p:nvPr/>
          </p:nvSpPr>
          <p:spPr bwMode="gray">
            <a:xfrm>
              <a:off x="2303" y="2922"/>
              <a:ext cx="1172" cy="18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40" name="Oval 35"/>
            <p:cNvSpPr>
              <a:spLocks noChangeArrowheads="1"/>
            </p:cNvSpPr>
            <p:nvPr/>
          </p:nvSpPr>
          <p:spPr bwMode="gray">
            <a:xfrm>
              <a:off x="2036" y="2082"/>
              <a:ext cx="1699" cy="1100"/>
            </a:xfrm>
            <a:prstGeom prst="ellipse">
              <a:avLst/>
            </a:prstGeom>
            <a:gradFill rotWithShape="1">
              <a:gsLst>
                <a:gs pos="0">
                  <a:srgbClr val="00008A"/>
                </a:gs>
                <a:gs pos="50000">
                  <a:schemeClr val="hlink"/>
                </a:gs>
                <a:gs pos="100000">
                  <a:srgbClr val="0000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fontAlgn="auto">
                <a:spcBef>
                  <a:spcPts val="0"/>
                </a:spcBef>
                <a:spcAft>
                  <a:spcPts val="0"/>
                </a:spcAft>
                <a:defRPr/>
              </a:pPr>
              <a:endParaRPr lang="vi-VN" sz="4145">
                <a:latin typeface="+mn-lt"/>
                <a:cs typeface="+mn-cs"/>
              </a:endParaRPr>
            </a:p>
          </p:txBody>
        </p:sp>
        <p:sp>
          <p:nvSpPr>
            <p:cNvPr id="39990" name="Oval 36"/>
            <p:cNvSpPr>
              <a:spLocks noChangeArrowheads="1"/>
            </p:cNvSpPr>
            <p:nvPr/>
          </p:nvSpPr>
          <p:spPr bwMode="gray">
            <a:xfrm>
              <a:off x="2300" y="2082"/>
              <a:ext cx="1172"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87"/>
                <a:t>K</a:t>
              </a:r>
            </a:p>
          </p:txBody>
        </p:sp>
      </p:grpSp>
      <p:grpSp>
        <p:nvGrpSpPr>
          <p:cNvPr id="11" name="Group 11"/>
          <p:cNvGrpSpPr>
            <a:grpSpLocks/>
          </p:cNvGrpSpPr>
          <p:nvPr/>
        </p:nvGrpSpPr>
        <p:grpSpPr bwMode="auto">
          <a:xfrm>
            <a:off x="3730216" y="7946946"/>
            <a:ext cx="9989059" cy="837906"/>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4145">
                <a:latin typeface="+mn-lt"/>
                <a:cs typeface="+mn-cs"/>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sz="4145">
                <a:latin typeface="+mn-lt"/>
                <a:cs typeface="+mn-cs"/>
              </a:endParaRPr>
            </a:p>
          </p:txBody>
        </p:sp>
        <p:sp>
          <p:nvSpPr>
            <p:cNvPr id="146" name="Text Box 15"/>
            <p:cNvSpPr txBox="1">
              <a:spLocks noChangeArrowheads="1"/>
            </p:cNvSpPr>
            <p:nvPr/>
          </p:nvSpPr>
          <p:spPr bwMode="gray">
            <a:xfrm>
              <a:off x="595" y="2139"/>
              <a:ext cx="139" cy="31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869" b="1">
                  <a:solidFill>
                    <a:srgbClr val="FF0000"/>
                  </a:solidFill>
                  <a:effectLst>
                    <a:outerShdw blurRad="38100" dist="38100" dir="2700000" algn="tl">
                      <a:srgbClr val="C0C0C0"/>
                    </a:outerShdw>
                  </a:effectLst>
                  <a:latin typeface="Calibri" pitchFamily="34" charset="0"/>
                  <a:cs typeface="Arial" charset="0"/>
                </a:rPr>
                <a:t>h</a:t>
              </a:r>
            </a:p>
          </p:txBody>
        </p:sp>
        <p:sp>
          <p:nvSpPr>
            <p:cNvPr id="39981" name="Text Box 16"/>
            <p:cNvSpPr txBox="1">
              <a:spLocks noChangeArrowheads="1"/>
            </p:cNvSpPr>
            <p:nvPr/>
          </p:nvSpPr>
          <p:spPr bwMode="gray">
            <a:xfrm>
              <a:off x="818" y="2199"/>
              <a:ext cx="273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763" b="1">
                  <a:solidFill>
                    <a:srgbClr val="000000"/>
                  </a:solidFill>
                </a:rPr>
                <a:t>Dùng tiếng Việt xen lẫn tiếng nước ngoài.</a:t>
              </a:r>
            </a:p>
          </p:txBody>
        </p:sp>
      </p:grpSp>
      <p:grpSp>
        <p:nvGrpSpPr>
          <p:cNvPr id="12" name="Group 37"/>
          <p:cNvGrpSpPr>
            <a:grpSpLocks/>
          </p:cNvGrpSpPr>
          <p:nvPr/>
        </p:nvGrpSpPr>
        <p:grpSpPr bwMode="auto">
          <a:xfrm rot="5400000">
            <a:off x="2277042" y="7765979"/>
            <a:ext cx="1370917" cy="1285373"/>
            <a:chOff x="1872" y="1824"/>
            <a:chExt cx="2014" cy="1821"/>
          </a:xfrm>
        </p:grpSpPr>
        <p:sp>
          <p:nvSpPr>
            <p:cNvPr id="149" name="AutoShape 38"/>
            <p:cNvSpPr>
              <a:spLocks noChangeArrowheads="1"/>
            </p:cNvSpPr>
            <p:nvPr/>
          </p:nvSpPr>
          <p:spPr bwMode="gray">
            <a:xfrm rot="16200000" flipH="1">
              <a:off x="1821" y="257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fontAlgn="auto">
                <a:spcBef>
                  <a:spcPts val="0"/>
                </a:spcBef>
                <a:spcAft>
                  <a:spcPts val="0"/>
                </a:spcAft>
                <a:defRPr/>
              </a:pPr>
              <a:endParaRPr lang="vi-VN" sz="4145">
                <a:latin typeface="+mn-lt"/>
                <a:cs typeface="+mn-cs"/>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auto">
                <a:spcBef>
                  <a:spcPts val="0"/>
                </a:spcBef>
                <a:spcAft>
                  <a:spcPts val="0"/>
                </a:spcAft>
                <a:defRPr/>
              </a:pPr>
              <a:endParaRPr lang="vi-VN" sz="4145">
                <a:latin typeface="+mn-lt"/>
                <a:cs typeface="+mn-cs"/>
              </a:endParaRPr>
            </a:p>
          </p:txBody>
        </p:sp>
        <p:sp>
          <p:nvSpPr>
            <p:cNvPr id="3997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3997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54" name="Oval 43"/>
            <p:cNvSpPr>
              <a:spLocks noChangeArrowheads="1"/>
            </p:cNvSpPr>
            <p:nvPr/>
          </p:nvSpPr>
          <p:spPr bwMode="gray">
            <a:xfrm>
              <a:off x="2039" y="2922"/>
              <a:ext cx="1699" cy="18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fontAlgn="auto">
                <a:spcBef>
                  <a:spcPts val="0"/>
                </a:spcBef>
                <a:spcAft>
                  <a:spcPts val="0"/>
                </a:spcAft>
                <a:defRPr/>
              </a:pPr>
              <a:endParaRPr lang="vi-VN" sz="4145">
                <a:latin typeface="+mn-lt"/>
                <a:cs typeface="+mn-cs"/>
              </a:endParaRPr>
            </a:p>
          </p:txBody>
        </p:sp>
        <p:sp>
          <p:nvSpPr>
            <p:cNvPr id="39974" name="Oval 44"/>
            <p:cNvSpPr>
              <a:spLocks noChangeArrowheads="1"/>
            </p:cNvSpPr>
            <p:nvPr/>
          </p:nvSpPr>
          <p:spPr bwMode="gray">
            <a:xfrm>
              <a:off x="2303" y="2922"/>
              <a:ext cx="1172" cy="18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87"/>
            </a:p>
          </p:txBody>
        </p:sp>
        <p:sp>
          <p:nvSpPr>
            <p:cNvPr id="156" name="Oval 45"/>
            <p:cNvSpPr>
              <a:spLocks noChangeArrowheads="1"/>
            </p:cNvSpPr>
            <p:nvPr/>
          </p:nvSpPr>
          <p:spPr bwMode="gray">
            <a:xfrm>
              <a:off x="2036" y="2082"/>
              <a:ext cx="1699" cy="1100"/>
            </a:xfrm>
            <a:prstGeom prst="ellipse">
              <a:avLst/>
            </a:prstGeom>
            <a:gradFill rotWithShape="1">
              <a:gsLst>
                <a:gs pos="0">
                  <a:srgbClr val="00008A"/>
                </a:gs>
                <a:gs pos="50000">
                  <a:schemeClr val="hlink"/>
                </a:gs>
                <a:gs pos="100000">
                  <a:srgbClr val="0000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fontAlgn="auto">
                <a:spcBef>
                  <a:spcPts val="0"/>
                </a:spcBef>
                <a:spcAft>
                  <a:spcPts val="0"/>
                </a:spcAft>
                <a:defRPr/>
              </a:pPr>
              <a:endParaRPr lang="vi-VN" sz="4145">
                <a:latin typeface="+mn-lt"/>
                <a:cs typeface="+mn-cs"/>
              </a:endParaRPr>
            </a:p>
          </p:txBody>
        </p:sp>
        <p:sp>
          <p:nvSpPr>
            <p:cNvPr id="39976" name="Oval 46"/>
            <p:cNvSpPr>
              <a:spLocks noChangeArrowheads="1"/>
            </p:cNvSpPr>
            <p:nvPr/>
          </p:nvSpPr>
          <p:spPr bwMode="gray">
            <a:xfrm>
              <a:off x="2300" y="2082"/>
              <a:ext cx="1172"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87"/>
                <a:t>K</a:t>
              </a:r>
            </a:p>
          </p:txBody>
        </p:sp>
      </p:grpSp>
      <p:sp>
        <p:nvSpPr>
          <p:cNvPr id="39958" name="Rectangle 20"/>
          <p:cNvSpPr>
            <a:spLocks noChangeArrowheads="1"/>
          </p:cNvSpPr>
          <p:nvPr/>
        </p:nvSpPr>
        <p:spPr bwMode="auto">
          <a:xfrm>
            <a:off x="3624929" y="6218486"/>
            <a:ext cx="10193053" cy="109673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87">
              <a:solidFill>
                <a:srgbClr val="0000FF"/>
              </a:solidFill>
            </a:endParaRPr>
          </a:p>
        </p:txBody>
      </p:sp>
      <p:grpSp>
        <p:nvGrpSpPr>
          <p:cNvPr id="13" name="Group 11"/>
          <p:cNvGrpSpPr>
            <a:grpSpLocks/>
          </p:cNvGrpSpPr>
          <p:nvPr/>
        </p:nvGrpSpPr>
        <p:grpSpPr bwMode="auto">
          <a:xfrm>
            <a:off x="3756538" y="6317198"/>
            <a:ext cx="9989059" cy="848874"/>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4145">
                <a:latin typeface="+mn-lt"/>
                <a:cs typeface="+mn-cs"/>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sz="4145">
                <a:latin typeface="+mn-lt"/>
                <a:cs typeface="+mn-cs"/>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sz="4145">
                <a:latin typeface="+mn-lt"/>
                <a:cs typeface="+mn-cs"/>
              </a:endParaRPr>
            </a:p>
          </p:txBody>
        </p:sp>
        <p:sp>
          <p:nvSpPr>
            <p:cNvPr id="195" name="Text Box 15"/>
            <p:cNvSpPr txBox="1">
              <a:spLocks noChangeArrowheads="1"/>
            </p:cNvSpPr>
            <p:nvPr/>
          </p:nvSpPr>
          <p:spPr bwMode="gray">
            <a:xfrm>
              <a:off x="579" y="2139"/>
              <a:ext cx="129" cy="31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3869" b="1">
                  <a:solidFill>
                    <a:srgbClr val="FF0000"/>
                  </a:solidFill>
                  <a:effectLst>
                    <a:outerShdw blurRad="38100" dist="38100" dir="2700000" algn="tl">
                      <a:srgbClr val="C0C0C0"/>
                    </a:outerShdw>
                  </a:effectLst>
                  <a:latin typeface="Calibri" pitchFamily="34" charset="0"/>
                  <a:cs typeface="Arial" charset="0"/>
                </a:rPr>
                <a:t>g</a:t>
              </a:r>
            </a:p>
          </p:txBody>
        </p:sp>
        <p:sp>
          <p:nvSpPr>
            <p:cNvPr id="39967" name="Text Box 16"/>
            <p:cNvSpPr txBox="1">
              <a:spLocks noChangeArrowheads="1"/>
            </p:cNvSpPr>
            <p:nvPr/>
          </p:nvSpPr>
          <p:spPr bwMode="gray">
            <a:xfrm>
              <a:off x="785" y="2211"/>
              <a:ext cx="2793"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763" b="1">
                  <a:solidFill>
                    <a:srgbClr val="000000"/>
                  </a:solidFill>
                </a:rPr>
                <a:t>Không xem nghệ thuật dân tộc của các nước khác.</a:t>
              </a:r>
            </a:p>
          </p:txBody>
        </p:sp>
      </p:grpSp>
      <p:sp>
        <p:nvSpPr>
          <p:cNvPr id="39960" name="Rectangle 20"/>
          <p:cNvSpPr>
            <a:spLocks noChangeArrowheads="1"/>
          </p:cNvSpPr>
          <p:nvPr/>
        </p:nvSpPr>
        <p:spPr bwMode="auto">
          <a:xfrm>
            <a:off x="3651251" y="7896490"/>
            <a:ext cx="10193053" cy="109673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87">
              <a:solidFill>
                <a:srgbClr val="0000FF"/>
              </a:solidFill>
            </a:endParaRPr>
          </a:p>
        </p:txBody>
      </p:sp>
      <p:sp>
        <p:nvSpPr>
          <p:cNvPr id="116" name="10-Point Star 115"/>
          <p:cNvSpPr/>
          <p:nvPr/>
        </p:nvSpPr>
        <p:spPr>
          <a:xfrm>
            <a:off x="13916687" y="8784846"/>
            <a:ext cx="690944" cy="690942"/>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vi-VN" sz="4145"/>
          </a:p>
        </p:txBody>
      </p:sp>
      <p:sp>
        <p:nvSpPr>
          <p:cNvPr id="827512" name="Text Box 26"/>
          <p:cNvSpPr txBox="1">
            <a:spLocks noChangeArrowheads="1"/>
          </p:cNvSpPr>
          <p:nvPr/>
        </p:nvSpPr>
        <p:spPr bwMode="gray">
          <a:xfrm>
            <a:off x="3157721" y="1085769"/>
            <a:ext cx="9907900" cy="111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3316" dirty="0" err="1">
                <a:solidFill>
                  <a:srgbClr val="2C03DB"/>
                </a:solidFill>
                <a:highlight>
                  <a:srgbClr val="FFFF00"/>
                </a:highlight>
                <a:latin typeface="Times New Roman" panose="02020603050405020304" pitchFamily="18" charset="0"/>
              </a:rPr>
              <a:t>Em</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đồng</a:t>
            </a:r>
            <a:r>
              <a:rPr lang="fr-FR" altLang="en-US" sz="3316" dirty="0">
                <a:solidFill>
                  <a:srgbClr val="2C03DB"/>
                </a:solidFill>
                <a:highlight>
                  <a:srgbClr val="FFFF00"/>
                </a:highlight>
                <a:latin typeface="Times New Roman" panose="02020603050405020304" pitchFamily="18" charset="0"/>
              </a:rPr>
              <a:t> ý ( Đ) </a:t>
            </a:r>
            <a:r>
              <a:rPr lang="fr-FR" altLang="en-US" sz="3316" dirty="0" err="1">
                <a:solidFill>
                  <a:srgbClr val="2C03DB"/>
                </a:solidFill>
                <a:highlight>
                  <a:srgbClr val="FFFF00"/>
                </a:highlight>
                <a:latin typeface="Times New Roman" panose="02020603050405020304" pitchFamily="18" charset="0"/>
              </a:rPr>
              <a:t>hoặc</a:t>
            </a:r>
            <a:r>
              <a:rPr lang="fr-FR" altLang="en-US" sz="3316" dirty="0">
                <a:solidFill>
                  <a:srgbClr val="2C03DB"/>
                </a:solidFill>
                <a:highlight>
                  <a:srgbClr val="FFFF00"/>
                </a:highlight>
                <a:latin typeface="Times New Roman" panose="02020603050405020304" pitchFamily="18" charset="0"/>
              </a:rPr>
              <a:t> </a:t>
            </a:r>
            <a:r>
              <a:rPr lang="fr-FR" altLang="en-US" sz="3316" b="1" dirty="0" err="1">
                <a:solidFill>
                  <a:srgbClr val="2C03DB"/>
                </a:solidFill>
                <a:highlight>
                  <a:srgbClr val="FFFF00"/>
                </a:highlight>
                <a:latin typeface="Times New Roman" panose="02020603050405020304" pitchFamily="18" charset="0"/>
              </a:rPr>
              <a:t>không</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đồng</a:t>
            </a:r>
            <a:r>
              <a:rPr lang="fr-FR" altLang="en-US" sz="3316" dirty="0">
                <a:solidFill>
                  <a:srgbClr val="2C03DB"/>
                </a:solidFill>
                <a:highlight>
                  <a:srgbClr val="FFFF00"/>
                </a:highlight>
                <a:latin typeface="Times New Roman" panose="02020603050405020304" pitchFamily="18" charset="0"/>
              </a:rPr>
              <a:t> ý( K) </a:t>
            </a:r>
            <a:r>
              <a:rPr lang="fr-FR" altLang="en-US" sz="3316" dirty="0" err="1">
                <a:solidFill>
                  <a:srgbClr val="2C03DB"/>
                </a:solidFill>
                <a:highlight>
                  <a:srgbClr val="FFFF00"/>
                </a:highlight>
                <a:latin typeface="Times New Roman" panose="02020603050405020304" pitchFamily="18" charset="0"/>
              </a:rPr>
              <a:t>với</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những</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việc</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làm</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nào</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dưới</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đây</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vì</a:t>
            </a:r>
            <a:r>
              <a:rPr lang="fr-FR" altLang="en-US" sz="3316" dirty="0">
                <a:solidFill>
                  <a:srgbClr val="2C03DB"/>
                </a:solidFill>
                <a:highlight>
                  <a:srgbClr val="FFFF00"/>
                </a:highlight>
                <a:latin typeface="Times New Roman" panose="02020603050405020304" pitchFamily="18" charset="0"/>
              </a:rPr>
              <a:t> </a:t>
            </a:r>
            <a:r>
              <a:rPr lang="fr-FR" altLang="en-US" sz="3316" dirty="0" err="1">
                <a:solidFill>
                  <a:srgbClr val="2C03DB"/>
                </a:solidFill>
                <a:highlight>
                  <a:srgbClr val="FFFF00"/>
                </a:highlight>
                <a:latin typeface="Times New Roman" panose="02020603050405020304" pitchFamily="18" charset="0"/>
              </a:rPr>
              <a:t>sao</a:t>
            </a:r>
            <a:r>
              <a:rPr lang="fr-FR" altLang="en-US" sz="3316" dirty="0">
                <a:solidFill>
                  <a:srgbClr val="2C03DB"/>
                </a:solidFill>
                <a:highlight>
                  <a:srgbClr val="FFFF00"/>
                </a:highlight>
                <a:latin typeface="Times New Roman" panose="02020603050405020304" pitchFamily="18" charset="0"/>
              </a:rPr>
              <a:t>?</a:t>
            </a:r>
            <a:endParaRPr lang="en-US" altLang="en-US" sz="3316" dirty="0">
              <a:solidFill>
                <a:srgbClr val="2C03DB"/>
              </a:solidFill>
              <a:highlight>
                <a:srgbClr val="FFFF00"/>
              </a:highlight>
              <a:latin typeface="Times New Roman" panose="02020603050405020304" pitchFamily="18" charset="0"/>
            </a:endParaRPr>
          </a:p>
        </p:txBody>
      </p:sp>
    </p:spTree>
    <p:extLst>
      <p:ext uri="{BB962C8B-B14F-4D97-AF65-F5344CB8AC3E}">
        <p14:creationId xmlns:p14="http://schemas.microsoft.com/office/powerpoint/2010/main" val="4184374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7512">
                                            <p:txEl>
                                              <p:pRg st="0" end="0"/>
                                            </p:txEl>
                                          </p:spTgt>
                                        </p:tgtEl>
                                        <p:attrNameLst>
                                          <p:attrName>style.visibility</p:attrName>
                                        </p:attrNameLst>
                                      </p:cBhvr>
                                      <p:to>
                                        <p:strVal val="visible"/>
                                      </p:to>
                                    </p:set>
                                    <p:animEffect transition="in" filter="blinds(horizontal)">
                                      <p:cBhvr>
                                        <p:cTn id="7" dur="500"/>
                                        <p:tgtEl>
                                          <p:spTgt spid="8275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3214750" y="359729"/>
            <a:ext cx="9896934" cy="1254664"/>
          </a:xfrm>
          <a:prstGeom prst="irregularSeal1">
            <a:avLst/>
          </a:prstGeom>
          <a:gradFill rotWithShape="1">
            <a:gsLst>
              <a:gs pos="0">
                <a:srgbClr val="FF9933"/>
              </a:gs>
              <a:gs pos="100000">
                <a:srgbClr val="CC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74" b="1">
                <a:solidFill>
                  <a:srgbClr val="0000FF"/>
                </a:solidFill>
                <a:latin typeface="Times New Roman" panose="02020603050405020304" pitchFamily="18" charset="0"/>
                <a:cs typeface="Times New Roman" panose="02020603050405020304" pitchFamily="18" charset="0"/>
              </a:rPr>
              <a:t>TRÒ CHƠI Ô CHỮ</a:t>
            </a:r>
          </a:p>
        </p:txBody>
      </p:sp>
      <p:sp>
        <p:nvSpPr>
          <p:cNvPr id="55460" name="Oval 164"/>
          <p:cNvSpPr>
            <a:spLocks noChangeArrowheads="1"/>
          </p:cNvSpPr>
          <p:nvPr/>
        </p:nvSpPr>
        <p:spPr bwMode="auto">
          <a:xfrm>
            <a:off x="3017338" y="1952188"/>
            <a:ext cx="947579" cy="947579"/>
          </a:xfrm>
          <a:prstGeom prst="ellipse">
            <a:avLst/>
          </a:prstGeom>
          <a:solidFill>
            <a:schemeClr val="bg2">
              <a:alpha val="79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74" b="1">
                <a:latin typeface="Times New Roman" panose="02020603050405020304" pitchFamily="18" charset="0"/>
              </a:rPr>
              <a:t>1</a:t>
            </a:r>
          </a:p>
        </p:txBody>
      </p:sp>
      <p:sp>
        <p:nvSpPr>
          <p:cNvPr id="55461" name="Oval 165"/>
          <p:cNvSpPr>
            <a:spLocks noChangeArrowheads="1"/>
          </p:cNvSpPr>
          <p:nvPr/>
        </p:nvSpPr>
        <p:spPr bwMode="auto">
          <a:xfrm>
            <a:off x="2817732" y="2847123"/>
            <a:ext cx="947579" cy="947579"/>
          </a:xfrm>
          <a:prstGeom prst="ellipse">
            <a:avLst/>
          </a:prstGeom>
          <a:solidFill>
            <a:srgbClr val="CC9900">
              <a:alpha val="7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74" b="1">
                <a:solidFill>
                  <a:schemeClr val="bg1"/>
                </a:solidFill>
                <a:latin typeface="Times New Roman" panose="02020603050405020304" pitchFamily="18" charset="0"/>
              </a:rPr>
              <a:t>2</a:t>
            </a:r>
          </a:p>
        </p:txBody>
      </p:sp>
      <p:sp>
        <p:nvSpPr>
          <p:cNvPr id="55463" name="Oval 167"/>
          <p:cNvSpPr>
            <a:spLocks noChangeArrowheads="1"/>
          </p:cNvSpPr>
          <p:nvPr/>
        </p:nvSpPr>
        <p:spPr bwMode="auto">
          <a:xfrm>
            <a:off x="2916439" y="4386939"/>
            <a:ext cx="947579" cy="947579"/>
          </a:xfrm>
          <a:prstGeom prst="ellipse">
            <a:avLst/>
          </a:prstGeom>
          <a:solidFill>
            <a:srgbClr val="CC00FF">
              <a:alpha val="7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74" b="1">
                <a:solidFill>
                  <a:srgbClr val="FF0066"/>
                </a:solidFill>
                <a:latin typeface="Times New Roman" panose="02020603050405020304" pitchFamily="18" charset="0"/>
              </a:rPr>
              <a:t>4</a:t>
            </a:r>
          </a:p>
        </p:txBody>
      </p:sp>
      <p:sp>
        <p:nvSpPr>
          <p:cNvPr id="55464" name="Oval 168"/>
          <p:cNvSpPr>
            <a:spLocks noChangeArrowheads="1"/>
          </p:cNvSpPr>
          <p:nvPr/>
        </p:nvSpPr>
        <p:spPr bwMode="auto">
          <a:xfrm>
            <a:off x="2168465" y="5036206"/>
            <a:ext cx="947579" cy="947579"/>
          </a:xfrm>
          <a:prstGeom prst="ellipse">
            <a:avLst/>
          </a:prstGeom>
          <a:solidFill>
            <a:srgbClr val="00FF00">
              <a:alpha val="7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74" b="1">
                <a:solidFill>
                  <a:schemeClr val="bg1"/>
                </a:solidFill>
                <a:latin typeface="Times New Roman" panose="02020603050405020304" pitchFamily="18" charset="0"/>
              </a:rPr>
              <a:t>5</a:t>
            </a:r>
          </a:p>
        </p:txBody>
      </p:sp>
      <p:sp>
        <p:nvSpPr>
          <p:cNvPr id="55465" name="Oval 169"/>
          <p:cNvSpPr>
            <a:spLocks noChangeArrowheads="1"/>
          </p:cNvSpPr>
          <p:nvPr/>
        </p:nvSpPr>
        <p:spPr bwMode="auto">
          <a:xfrm>
            <a:off x="2719026" y="5832436"/>
            <a:ext cx="947579" cy="947579"/>
          </a:xfrm>
          <a:prstGeom prst="ellipse">
            <a:avLst/>
          </a:prstGeom>
          <a:solidFill>
            <a:schemeClr val="folHlink">
              <a:alpha val="79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74" b="1">
                <a:latin typeface="Times New Roman" panose="02020603050405020304" pitchFamily="18" charset="0"/>
              </a:rPr>
              <a:t>6</a:t>
            </a:r>
          </a:p>
        </p:txBody>
      </p:sp>
      <p:grpSp>
        <p:nvGrpSpPr>
          <p:cNvPr id="46088" name="Group 482"/>
          <p:cNvGrpSpPr>
            <a:grpSpLocks/>
          </p:cNvGrpSpPr>
          <p:nvPr/>
        </p:nvGrpSpPr>
        <p:grpSpPr bwMode="auto">
          <a:xfrm>
            <a:off x="4210586" y="3742060"/>
            <a:ext cx="6964264" cy="796230"/>
            <a:chOff x="1066" y="2659"/>
            <a:chExt cx="3175" cy="363"/>
          </a:xfrm>
        </p:grpSpPr>
        <p:sp>
          <p:nvSpPr>
            <p:cNvPr id="46191" name="Rectangle 483"/>
            <p:cNvSpPr>
              <a:spLocks noChangeArrowheads="1"/>
            </p:cNvSpPr>
            <p:nvPr/>
          </p:nvSpPr>
          <p:spPr bwMode="auto">
            <a:xfrm>
              <a:off x="1066"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chemeClr val="accent1"/>
                </a:solidFill>
                <a:latin typeface="Times New Roman" panose="02020603050405020304" pitchFamily="18" charset="0"/>
                <a:cs typeface="Times New Roman" panose="02020603050405020304" pitchFamily="18" charset="0"/>
              </a:endParaRPr>
            </a:p>
          </p:txBody>
        </p:sp>
        <p:sp>
          <p:nvSpPr>
            <p:cNvPr id="46192" name="Rectangle 484"/>
            <p:cNvSpPr>
              <a:spLocks noChangeArrowheads="1"/>
            </p:cNvSpPr>
            <p:nvPr/>
          </p:nvSpPr>
          <p:spPr bwMode="auto">
            <a:xfrm>
              <a:off x="1519"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93" name="Rectangle 485"/>
            <p:cNvSpPr>
              <a:spLocks noChangeArrowheads="1"/>
            </p:cNvSpPr>
            <p:nvPr/>
          </p:nvSpPr>
          <p:spPr bwMode="auto">
            <a:xfrm>
              <a:off x="1973"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94" name="Rectangle 486"/>
            <p:cNvSpPr>
              <a:spLocks noChangeArrowheads="1"/>
            </p:cNvSpPr>
            <p:nvPr/>
          </p:nvSpPr>
          <p:spPr bwMode="auto">
            <a:xfrm>
              <a:off x="2426"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95" name="Rectangle 487"/>
            <p:cNvSpPr>
              <a:spLocks noChangeArrowheads="1"/>
            </p:cNvSpPr>
            <p:nvPr/>
          </p:nvSpPr>
          <p:spPr bwMode="auto">
            <a:xfrm>
              <a:off x="2881"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96" name="Rectangle 488"/>
            <p:cNvSpPr>
              <a:spLocks noChangeArrowheads="1"/>
            </p:cNvSpPr>
            <p:nvPr/>
          </p:nvSpPr>
          <p:spPr bwMode="auto">
            <a:xfrm>
              <a:off x="3334"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97" name="Rectangle 489"/>
            <p:cNvSpPr>
              <a:spLocks noChangeArrowheads="1"/>
            </p:cNvSpPr>
            <p:nvPr/>
          </p:nvSpPr>
          <p:spPr bwMode="auto">
            <a:xfrm>
              <a:off x="3787"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grpSp>
      <p:grpSp>
        <p:nvGrpSpPr>
          <p:cNvPr id="46089" name="Group 490"/>
          <p:cNvGrpSpPr>
            <a:grpSpLocks/>
          </p:cNvGrpSpPr>
          <p:nvPr/>
        </p:nvGrpSpPr>
        <p:grpSpPr bwMode="auto">
          <a:xfrm>
            <a:off x="4210586" y="5334518"/>
            <a:ext cx="6964264" cy="796230"/>
            <a:chOff x="1066" y="2659"/>
            <a:chExt cx="3175" cy="363"/>
          </a:xfrm>
        </p:grpSpPr>
        <p:sp>
          <p:nvSpPr>
            <p:cNvPr id="46184" name="Rectangle 491"/>
            <p:cNvSpPr>
              <a:spLocks noChangeArrowheads="1"/>
            </p:cNvSpPr>
            <p:nvPr/>
          </p:nvSpPr>
          <p:spPr bwMode="auto">
            <a:xfrm>
              <a:off x="1066" y="2659"/>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chemeClr val="accent1"/>
                </a:solidFill>
                <a:latin typeface="Times New Roman" panose="02020603050405020304" pitchFamily="18" charset="0"/>
                <a:cs typeface="Times New Roman" panose="02020603050405020304" pitchFamily="18" charset="0"/>
              </a:endParaRPr>
            </a:p>
          </p:txBody>
        </p:sp>
        <p:sp>
          <p:nvSpPr>
            <p:cNvPr id="46185" name="Rectangle 492"/>
            <p:cNvSpPr>
              <a:spLocks noChangeArrowheads="1"/>
            </p:cNvSpPr>
            <p:nvPr/>
          </p:nvSpPr>
          <p:spPr bwMode="auto">
            <a:xfrm>
              <a:off x="1519" y="2659"/>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86" name="Rectangle 493"/>
            <p:cNvSpPr>
              <a:spLocks noChangeArrowheads="1"/>
            </p:cNvSpPr>
            <p:nvPr/>
          </p:nvSpPr>
          <p:spPr bwMode="auto">
            <a:xfrm>
              <a:off x="1973" y="2659"/>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87" name="Rectangle 494"/>
            <p:cNvSpPr>
              <a:spLocks noChangeArrowheads="1"/>
            </p:cNvSpPr>
            <p:nvPr/>
          </p:nvSpPr>
          <p:spPr bwMode="auto">
            <a:xfrm>
              <a:off x="2426" y="2659"/>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88" name="Rectangle 495"/>
            <p:cNvSpPr>
              <a:spLocks noChangeArrowheads="1"/>
            </p:cNvSpPr>
            <p:nvPr/>
          </p:nvSpPr>
          <p:spPr bwMode="auto">
            <a:xfrm>
              <a:off x="2881" y="2659"/>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89" name="Rectangle 496"/>
            <p:cNvSpPr>
              <a:spLocks noChangeArrowheads="1"/>
            </p:cNvSpPr>
            <p:nvPr/>
          </p:nvSpPr>
          <p:spPr bwMode="auto">
            <a:xfrm>
              <a:off x="3334" y="2659"/>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sp>
          <p:nvSpPr>
            <p:cNvPr id="46190" name="Rectangle 497"/>
            <p:cNvSpPr>
              <a:spLocks noChangeArrowheads="1"/>
            </p:cNvSpPr>
            <p:nvPr/>
          </p:nvSpPr>
          <p:spPr bwMode="auto">
            <a:xfrm>
              <a:off x="3787" y="2659"/>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latin typeface="Times New Roman" panose="02020603050405020304" pitchFamily="18" charset="0"/>
                <a:cs typeface="Times New Roman" panose="02020603050405020304" pitchFamily="18" charset="0"/>
              </a:endParaRPr>
            </a:p>
          </p:txBody>
        </p:sp>
      </p:grpSp>
      <p:grpSp>
        <p:nvGrpSpPr>
          <p:cNvPr id="55794" name="Group 498"/>
          <p:cNvGrpSpPr>
            <a:grpSpLocks/>
          </p:cNvGrpSpPr>
          <p:nvPr/>
        </p:nvGrpSpPr>
        <p:grpSpPr bwMode="auto">
          <a:xfrm>
            <a:off x="4210586" y="3742060"/>
            <a:ext cx="6964264" cy="796230"/>
            <a:chOff x="1066" y="2659"/>
            <a:chExt cx="3175" cy="363"/>
          </a:xfrm>
        </p:grpSpPr>
        <p:sp>
          <p:nvSpPr>
            <p:cNvPr id="46177" name="Rectangle 499"/>
            <p:cNvSpPr>
              <a:spLocks noChangeArrowheads="1"/>
            </p:cNvSpPr>
            <p:nvPr/>
          </p:nvSpPr>
          <p:spPr bwMode="auto">
            <a:xfrm>
              <a:off x="1066"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3300"/>
                  </a:solidFill>
                  <a:latin typeface="Times New Roman" panose="02020603050405020304" pitchFamily="18" charset="0"/>
                  <a:cs typeface="Times New Roman" panose="02020603050405020304" pitchFamily="18" charset="0"/>
                </a:rPr>
                <a:t>V</a:t>
              </a:r>
            </a:p>
          </p:txBody>
        </p:sp>
        <p:sp>
          <p:nvSpPr>
            <p:cNvPr id="46178" name="Rectangle 500"/>
            <p:cNvSpPr>
              <a:spLocks noChangeArrowheads="1"/>
            </p:cNvSpPr>
            <p:nvPr/>
          </p:nvSpPr>
          <p:spPr bwMode="auto">
            <a:xfrm>
              <a:off x="1519"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3300"/>
                  </a:solidFill>
                  <a:latin typeface="Times New Roman" panose="02020603050405020304" pitchFamily="18" charset="0"/>
                  <a:cs typeface="Times New Roman" panose="02020603050405020304" pitchFamily="18" charset="0"/>
                </a:rPr>
                <a:t>I</a:t>
              </a:r>
            </a:p>
          </p:txBody>
        </p:sp>
        <p:sp>
          <p:nvSpPr>
            <p:cNvPr id="46179" name="Rectangle 501"/>
            <p:cNvSpPr>
              <a:spLocks noChangeArrowheads="1"/>
            </p:cNvSpPr>
            <p:nvPr/>
          </p:nvSpPr>
          <p:spPr bwMode="auto">
            <a:xfrm>
              <a:off x="1973"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0000"/>
                  </a:solidFill>
                  <a:latin typeface="Times New Roman" panose="02020603050405020304" pitchFamily="18" charset="0"/>
                  <a:cs typeface="Times New Roman" panose="02020603050405020304" pitchFamily="18" charset="0"/>
                </a:rPr>
                <a:t>Ệ</a:t>
              </a:r>
            </a:p>
          </p:txBody>
        </p:sp>
        <p:sp>
          <p:nvSpPr>
            <p:cNvPr id="46180" name="Rectangle 502"/>
            <p:cNvSpPr>
              <a:spLocks noChangeArrowheads="1"/>
            </p:cNvSpPr>
            <p:nvPr/>
          </p:nvSpPr>
          <p:spPr bwMode="auto">
            <a:xfrm>
              <a:off x="2426"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0000"/>
                  </a:solidFill>
                  <a:latin typeface="Times New Roman" panose="02020603050405020304" pitchFamily="18" charset="0"/>
                  <a:cs typeface="Times New Roman" panose="02020603050405020304" pitchFamily="18" charset="0"/>
                </a:rPr>
                <a:t>T</a:t>
              </a:r>
            </a:p>
          </p:txBody>
        </p:sp>
        <p:sp>
          <p:nvSpPr>
            <p:cNvPr id="46181" name="Rectangle 503"/>
            <p:cNvSpPr>
              <a:spLocks noChangeArrowheads="1"/>
            </p:cNvSpPr>
            <p:nvPr/>
          </p:nvSpPr>
          <p:spPr bwMode="auto">
            <a:xfrm>
              <a:off x="2881"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0000"/>
                  </a:solidFill>
                  <a:latin typeface="Times New Roman" panose="02020603050405020304" pitchFamily="18" charset="0"/>
                  <a:cs typeface="Times New Roman" panose="02020603050405020304" pitchFamily="18" charset="0"/>
                </a:rPr>
                <a:t>N</a:t>
              </a:r>
            </a:p>
          </p:txBody>
        </p:sp>
        <p:sp>
          <p:nvSpPr>
            <p:cNvPr id="46182" name="Rectangle 504"/>
            <p:cNvSpPr>
              <a:spLocks noChangeArrowheads="1"/>
            </p:cNvSpPr>
            <p:nvPr/>
          </p:nvSpPr>
          <p:spPr bwMode="auto">
            <a:xfrm>
              <a:off x="3334"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0000"/>
                  </a:solidFill>
                  <a:latin typeface="Times New Roman" panose="02020603050405020304" pitchFamily="18" charset="0"/>
                  <a:cs typeface="Times New Roman" panose="02020603050405020304" pitchFamily="18" charset="0"/>
                </a:rPr>
                <a:t>A</a:t>
              </a:r>
            </a:p>
          </p:txBody>
        </p:sp>
        <p:sp>
          <p:nvSpPr>
            <p:cNvPr id="46183" name="Rectangle 505"/>
            <p:cNvSpPr>
              <a:spLocks noChangeArrowheads="1"/>
            </p:cNvSpPr>
            <p:nvPr/>
          </p:nvSpPr>
          <p:spPr bwMode="auto">
            <a:xfrm>
              <a:off x="3787" y="2659"/>
              <a:ext cx="454" cy="363"/>
            </a:xfrm>
            <a:prstGeom prst="rect">
              <a:avLst/>
            </a:prstGeom>
            <a:gradFill rotWithShape="1">
              <a:gsLst>
                <a:gs pos="0">
                  <a:srgbClr val="FFFF00"/>
                </a:gs>
                <a:gs pos="100000">
                  <a:srgbClr val="7676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0000"/>
                  </a:solidFill>
                  <a:latin typeface="Times New Roman" panose="02020603050405020304" pitchFamily="18" charset="0"/>
                  <a:cs typeface="Times New Roman" panose="02020603050405020304" pitchFamily="18" charset="0"/>
                </a:rPr>
                <a:t>M</a:t>
              </a:r>
            </a:p>
          </p:txBody>
        </p:sp>
      </p:grpSp>
      <p:grpSp>
        <p:nvGrpSpPr>
          <p:cNvPr id="55811" name="Group 515"/>
          <p:cNvGrpSpPr>
            <a:grpSpLocks/>
          </p:cNvGrpSpPr>
          <p:nvPr/>
        </p:nvGrpSpPr>
        <p:grpSpPr bwMode="auto">
          <a:xfrm>
            <a:off x="4210585" y="5334518"/>
            <a:ext cx="6966459" cy="796230"/>
            <a:chOff x="1519" y="2704"/>
            <a:chExt cx="3176" cy="363"/>
          </a:xfrm>
        </p:grpSpPr>
        <p:sp>
          <p:nvSpPr>
            <p:cNvPr id="46170" name="Rectangle 507"/>
            <p:cNvSpPr>
              <a:spLocks noChangeArrowheads="1"/>
            </p:cNvSpPr>
            <p:nvPr/>
          </p:nvSpPr>
          <p:spPr bwMode="auto">
            <a:xfrm>
              <a:off x="1519" y="2704"/>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latin typeface="Times New Roman" panose="02020603050405020304" pitchFamily="18" charset="0"/>
                  <a:cs typeface="Times New Roman" panose="02020603050405020304" pitchFamily="18" charset="0"/>
                </a:rPr>
                <a:t>N</a:t>
              </a:r>
            </a:p>
          </p:txBody>
        </p:sp>
        <p:sp>
          <p:nvSpPr>
            <p:cNvPr id="46171" name="Rectangle 508"/>
            <p:cNvSpPr>
              <a:spLocks noChangeArrowheads="1"/>
            </p:cNvSpPr>
            <p:nvPr/>
          </p:nvSpPr>
          <p:spPr bwMode="auto">
            <a:xfrm>
              <a:off x="1973" y="2704"/>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latin typeface="Times New Roman" panose="02020603050405020304" pitchFamily="18" charset="0"/>
                  <a:cs typeface="Times New Roman" panose="02020603050405020304" pitchFamily="18" charset="0"/>
                </a:rPr>
                <a:t>H</a:t>
              </a:r>
            </a:p>
          </p:txBody>
        </p:sp>
        <p:sp>
          <p:nvSpPr>
            <p:cNvPr id="46172" name="Rectangle 509"/>
            <p:cNvSpPr>
              <a:spLocks noChangeArrowheads="1"/>
            </p:cNvSpPr>
            <p:nvPr/>
          </p:nvSpPr>
          <p:spPr bwMode="auto">
            <a:xfrm>
              <a:off x="2426" y="2704"/>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latin typeface="Times New Roman" panose="02020603050405020304" pitchFamily="18" charset="0"/>
                  <a:cs typeface="Times New Roman" panose="02020603050405020304" pitchFamily="18" charset="0"/>
                </a:rPr>
                <a:t>Ậ</a:t>
              </a:r>
            </a:p>
          </p:txBody>
        </p:sp>
        <p:sp>
          <p:nvSpPr>
            <p:cNvPr id="46173" name="Rectangle 510"/>
            <p:cNvSpPr>
              <a:spLocks noChangeArrowheads="1"/>
            </p:cNvSpPr>
            <p:nvPr/>
          </p:nvSpPr>
          <p:spPr bwMode="auto">
            <a:xfrm>
              <a:off x="2880" y="2704"/>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latin typeface="Times New Roman" panose="02020603050405020304" pitchFamily="18" charset="0"/>
                  <a:cs typeface="Times New Roman" panose="02020603050405020304" pitchFamily="18" charset="0"/>
                </a:rPr>
                <a:t>T</a:t>
              </a:r>
            </a:p>
          </p:txBody>
        </p:sp>
        <p:sp>
          <p:nvSpPr>
            <p:cNvPr id="46174" name="Rectangle 511"/>
            <p:cNvSpPr>
              <a:spLocks noChangeArrowheads="1"/>
            </p:cNvSpPr>
            <p:nvPr/>
          </p:nvSpPr>
          <p:spPr bwMode="auto">
            <a:xfrm>
              <a:off x="3334" y="2704"/>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latin typeface="Times New Roman" panose="02020603050405020304" pitchFamily="18" charset="0"/>
                  <a:cs typeface="Times New Roman" panose="02020603050405020304" pitchFamily="18" charset="0"/>
                </a:rPr>
                <a:t>B</a:t>
              </a:r>
            </a:p>
          </p:txBody>
        </p:sp>
        <p:sp>
          <p:nvSpPr>
            <p:cNvPr id="46175" name="Rectangle 512"/>
            <p:cNvSpPr>
              <a:spLocks noChangeArrowheads="1"/>
            </p:cNvSpPr>
            <p:nvPr/>
          </p:nvSpPr>
          <p:spPr bwMode="auto">
            <a:xfrm>
              <a:off x="3787" y="2704"/>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latin typeface="Times New Roman" panose="02020603050405020304" pitchFamily="18" charset="0"/>
                  <a:cs typeface="Times New Roman" panose="02020603050405020304" pitchFamily="18" charset="0"/>
                </a:rPr>
                <a:t>Ả</a:t>
              </a:r>
            </a:p>
          </p:txBody>
        </p:sp>
        <p:sp>
          <p:nvSpPr>
            <p:cNvPr id="46176" name="Rectangle 513"/>
            <p:cNvSpPr>
              <a:spLocks noChangeArrowheads="1"/>
            </p:cNvSpPr>
            <p:nvPr/>
          </p:nvSpPr>
          <p:spPr bwMode="auto">
            <a:xfrm>
              <a:off x="4241" y="2704"/>
              <a:ext cx="454" cy="363"/>
            </a:xfrm>
            <a:prstGeom prst="rect">
              <a:avLst/>
            </a:prstGeom>
            <a:gradFill rotWithShape="1">
              <a:gsLst>
                <a:gs pos="0">
                  <a:srgbClr val="66FF66"/>
                </a:gs>
                <a:gs pos="100000">
                  <a:srgbClr val="2F762F"/>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latin typeface="Times New Roman" panose="02020603050405020304" pitchFamily="18" charset="0"/>
                  <a:cs typeface="Times New Roman" panose="02020603050405020304" pitchFamily="18" charset="0"/>
                </a:rPr>
                <a:t>N</a:t>
              </a:r>
            </a:p>
          </p:txBody>
        </p:sp>
      </p:grpSp>
      <p:sp>
        <p:nvSpPr>
          <p:cNvPr id="55462" name="Oval 166"/>
          <p:cNvSpPr>
            <a:spLocks noChangeArrowheads="1"/>
          </p:cNvSpPr>
          <p:nvPr/>
        </p:nvSpPr>
        <p:spPr bwMode="auto">
          <a:xfrm>
            <a:off x="2368071" y="3643353"/>
            <a:ext cx="947579" cy="947579"/>
          </a:xfrm>
          <a:prstGeom prst="ellipse">
            <a:avLst/>
          </a:prstGeom>
          <a:solidFill>
            <a:srgbClr val="F0F076">
              <a:alpha val="7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74" b="1">
                <a:solidFill>
                  <a:srgbClr val="FF9933"/>
                </a:solidFill>
                <a:latin typeface="Times New Roman" panose="02020603050405020304" pitchFamily="18" charset="0"/>
              </a:rPr>
              <a:t>3</a:t>
            </a:r>
          </a:p>
        </p:txBody>
      </p:sp>
      <p:grpSp>
        <p:nvGrpSpPr>
          <p:cNvPr id="46093" name="Group 882"/>
          <p:cNvGrpSpPr>
            <a:grpSpLocks/>
          </p:cNvGrpSpPr>
          <p:nvPr/>
        </p:nvGrpSpPr>
        <p:grpSpPr bwMode="auto">
          <a:xfrm>
            <a:off x="4210585" y="6130748"/>
            <a:ext cx="8955935" cy="796229"/>
            <a:chOff x="975" y="3249"/>
            <a:chExt cx="4083" cy="363"/>
          </a:xfrm>
        </p:grpSpPr>
        <p:sp>
          <p:nvSpPr>
            <p:cNvPr id="55837" name="Rectangle 541"/>
            <p:cNvSpPr>
              <a:spLocks noChangeArrowheads="1"/>
            </p:cNvSpPr>
            <p:nvPr/>
          </p:nvSpPr>
          <p:spPr bwMode="auto">
            <a:xfrm>
              <a:off x="975"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FF0000"/>
                </a:solidFill>
                <a:latin typeface="Times New Roman" panose="02020603050405020304" pitchFamily="18" charset="0"/>
                <a:cs typeface="Times New Roman" panose="02020603050405020304" pitchFamily="18" charset="0"/>
              </a:endParaRPr>
            </a:p>
          </p:txBody>
        </p:sp>
        <p:sp>
          <p:nvSpPr>
            <p:cNvPr id="55838" name="Rectangle 542"/>
            <p:cNvSpPr>
              <a:spLocks noChangeArrowheads="1"/>
            </p:cNvSpPr>
            <p:nvPr/>
          </p:nvSpPr>
          <p:spPr bwMode="auto">
            <a:xfrm>
              <a:off x="1428"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FF0000"/>
                </a:solidFill>
                <a:latin typeface="Times New Roman" panose="02020603050405020304" pitchFamily="18" charset="0"/>
                <a:cs typeface="Times New Roman" panose="02020603050405020304" pitchFamily="18" charset="0"/>
              </a:endParaRPr>
            </a:p>
          </p:txBody>
        </p:sp>
        <p:sp>
          <p:nvSpPr>
            <p:cNvPr id="55839" name="Rectangle 543"/>
            <p:cNvSpPr>
              <a:spLocks noChangeArrowheads="1"/>
            </p:cNvSpPr>
            <p:nvPr/>
          </p:nvSpPr>
          <p:spPr bwMode="auto">
            <a:xfrm>
              <a:off x="1882"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FF0000"/>
                </a:solidFill>
                <a:latin typeface="Times New Roman" panose="02020603050405020304" pitchFamily="18" charset="0"/>
                <a:cs typeface="Times New Roman" panose="02020603050405020304" pitchFamily="18" charset="0"/>
              </a:endParaRPr>
            </a:p>
          </p:txBody>
        </p:sp>
        <p:sp>
          <p:nvSpPr>
            <p:cNvPr id="55840" name="Rectangle 544"/>
            <p:cNvSpPr>
              <a:spLocks noChangeArrowheads="1"/>
            </p:cNvSpPr>
            <p:nvPr/>
          </p:nvSpPr>
          <p:spPr bwMode="auto">
            <a:xfrm>
              <a:off x="2335"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FF0000"/>
                </a:solidFill>
                <a:latin typeface="Times New Roman" panose="02020603050405020304" pitchFamily="18" charset="0"/>
                <a:cs typeface="Times New Roman" panose="02020603050405020304" pitchFamily="18" charset="0"/>
              </a:endParaRPr>
            </a:p>
          </p:txBody>
        </p:sp>
        <p:sp>
          <p:nvSpPr>
            <p:cNvPr id="55841" name="Rectangle 545"/>
            <p:cNvSpPr>
              <a:spLocks noChangeArrowheads="1"/>
            </p:cNvSpPr>
            <p:nvPr/>
          </p:nvSpPr>
          <p:spPr bwMode="auto">
            <a:xfrm>
              <a:off x="2789"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FF0000"/>
                </a:solidFill>
                <a:latin typeface="Times New Roman" panose="02020603050405020304" pitchFamily="18" charset="0"/>
                <a:cs typeface="Times New Roman" panose="02020603050405020304" pitchFamily="18" charset="0"/>
              </a:endParaRPr>
            </a:p>
          </p:txBody>
        </p:sp>
        <p:sp>
          <p:nvSpPr>
            <p:cNvPr id="55842" name="Rectangle 546"/>
            <p:cNvSpPr>
              <a:spLocks noChangeArrowheads="1"/>
            </p:cNvSpPr>
            <p:nvPr/>
          </p:nvSpPr>
          <p:spPr bwMode="auto">
            <a:xfrm>
              <a:off x="3243"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FF0000"/>
                </a:solidFill>
                <a:latin typeface="Times New Roman" panose="02020603050405020304" pitchFamily="18" charset="0"/>
                <a:cs typeface="Times New Roman" panose="02020603050405020304" pitchFamily="18" charset="0"/>
              </a:endParaRPr>
            </a:p>
          </p:txBody>
        </p:sp>
        <p:sp>
          <p:nvSpPr>
            <p:cNvPr id="55843" name="Rectangle 547"/>
            <p:cNvSpPr>
              <a:spLocks noChangeArrowheads="1"/>
            </p:cNvSpPr>
            <p:nvPr/>
          </p:nvSpPr>
          <p:spPr bwMode="auto">
            <a:xfrm>
              <a:off x="3696"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FF0000"/>
                </a:solidFill>
                <a:latin typeface="Times New Roman" panose="02020603050405020304" pitchFamily="18" charset="0"/>
                <a:cs typeface="Times New Roman" panose="02020603050405020304" pitchFamily="18" charset="0"/>
              </a:endParaRPr>
            </a:p>
          </p:txBody>
        </p:sp>
        <p:sp>
          <p:nvSpPr>
            <p:cNvPr id="56135" name="Rectangle 839"/>
            <p:cNvSpPr>
              <a:spLocks noChangeArrowheads="1"/>
            </p:cNvSpPr>
            <p:nvPr/>
          </p:nvSpPr>
          <p:spPr bwMode="auto">
            <a:xfrm>
              <a:off x="4150"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FF0000"/>
                </a:solidFill>
                <a:latin typeface="Times New Roman" panose="02020603050405020304" pitchFamily="18" charset="0"/>
                <a:cs typeface="Times New Roman" panose="02020603050405020304" pitchFamily="18" charset="0"/>
              </a:endParaRPr>
            </a:p>
          </p:txBody>
        </p:sp>
        <p:sp>
          <p:nvSpPr>
            <p:cNvPr id="56177" name="Rectangle 881"/>
            <p:cNvSpPr>
              <a:spLocks noChangeArrowheads="1"/>
            </p:cNvSpPr>
            <p:nvPr/>
          </p:nvSpPr>
          <p:spPr bwMode="auto">
            <a:xfrm>
              <a:off x="4604"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FF0000"/>
                </a:solidFill>
                <a:latin typeface="Times New Roman" panose="02020603050405020304" pitchFamily="18" charset="0"/>
                <a:cs typeface="Times New Roman" panose="02020603050405020304" pitchFamily="18" charset="0"/>
              </a:endParaRPr>
            </a:p>
          </p:txBody>
        </p:sp>
      </p:grpSp>
      <p:grpSp>
        <p:nvGrpSpPr>
          <p:cNvPr id="56179" name="Group 883"/>
          <p:cNvGrpSpPr>
            <a:grpSpLocks/>
          </p:cNvGrpSpPr>
          <p:nvPr/>
        </p:nvGrpSpPr>
        <p:grpSpPr bwMode="auto">
          <a:xfrm>
            <a:off x="4210585" y="6130748"/>
            <a:ext cx="8955935" cy="796229"/>
            <a:chOff x="975" y="3249"/>
            <a:chExt cx="4083" cy="363"/>
          </a:xfrm>
        </p:grpSpPr>
        <p:sp>
          <p:nvSpPr>
            <p:cNvPr id="56180" name="Rectangle 884"/>
            <p:cNvSpPr>
              <a:spLocks noChangeArrowheads="1"/>
            </p:cNvSpPr>
            <p:nvPr/>
          </p:nvSpPr>
          <p:spPr bwMode="auto">
            <a:xfrm>
              <a:off x="975"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5527" b="1">
                  <a:solidFill>
                    <a:srgbClr val="FF0000"/>
                  </a:solidFill>
                  <a:latin typeface="Times New Roman" panose="02020603050405020304" pitchFamily="18" charset="0"/>
                  <a:cs typeface="Times New Roman" panose="02020603050405020304" pitchFamily="18" charset="0"/>
                </a:rPr>
                <a:t>K</a:t>
              </a:r>
            </a:p>
          </p:txBody>
        </p:sp>
        <p:sp>
          <p:nvSpPr>
            <p:cNvPr id="56181" name="Rectangle 885"/>
            <p:cNvSpPr>
              <a:spLocks noChangeArrowheads="1"/>
            </p:cNvSpPr>
            <p:nvPr/>
          </p:nvSpPr>
          <p:spPr bwMode="auto">
            <a:xfrm>
              <a:off x="1428"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5527" b="1">
                  <a:solidFill>
                    <a:srgbClr val="FF0000"/>
                  </a:solidFill>
                  <a:latin typeface="Times New Roman" panose="02020603050405020304" pitchFamily="18" charset="0"/>
                  <a:cs typeface="Times New Roman" panose="02020603050405020304" pitchFamily="18" charset="0"/>
                </a:rPr>
                <a:t>I</a:t>
              </a:r>
            </a:p>
          </p:txBody>
        </p:sp>
        <p:sp>
          <p:nvSpPr>
            <p:cNvPr id="56182" name="Rectangle 886"/>
            <p:cNvSpPr>
              <a:spLocks noChangeArrowheads="1"/>
            </p:cNvSpPr>
            <p:nvPr/>
          </p:nvSpPr>
          <p:spPr bwMode="auto">
            <a:xfrm>
              <a:off x="1882"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5527" b="1">
                  <a:solidFill>
                    <a:srgbClr val="FF0000"/>
                  </a:solidFill>
                  <a:latin typeface="Times New Roman" panose="02020603050405020304" pitchFamily="18" charset="0"/>
                  <a:cs typeface="Times New Roman" panose="02020603050405020304" pitchFamily="18" charset="0"/>
                </a:rPr>
                <a:t>M</a:t>
              </a:r>
            </a:p>
          </p:txBody>
        </p:sp>
        <p:sp>
          <p:nvSpPr>
            <p:cNvPr id="56183" name="Rectangle 887"/>
            <p:cNvSpPr>
              <a:spLocks noChangeArrowheads="1"/>
            </p:cNvSpPr>
            <p:nvPr/>
          </p:nvSpPr>
          <p:spPr bwMode="auto">
            <a:xfrm>
              <a:off x="2335"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5527" b="1">
                  <a:solidFill>
                    <a:srgbClr val="FF0000"/>
                  </a:solidFill>
                  <a:latin typeface="Times New Roman" panose="02020603050405020304" pitchFamily="18" charset="0"/>
                  <a:cs typeface="Times New Roman" panose="02020603050405020304" pitchFamily="18" charset="0"/>
                </a:rPr>
                <a:t>T</a:t>
              </a:r>
            </a:p>
          </p:txBody>
        </p:sp>
        <p:sp>
          <p:nvSpPr>
            <p:cNvPr id="56184" name="Rectangle 888"/>
            <p:cNvSpPr>
              <a:spLocks noChangeArrowheads="1"/>
            </p:cNvSpPr>
            <p:nvPr/>
          </p:nvSpPr>
          <p:spPr bwMode="auto">
            <a:xfrm>
              <a:off x="2789"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5527" b="1">
                  <a:solidFill>
                    <a:srgbClr val="FF0000"/>
                  </a:solidFill>
                  <a:latin typeface="Times New Roman" panose="02020603050405020304" pitchFamily="18" charset="0"/>
                  <a:cs typeface="Times New Roman" panose="02020603050405020304" pitchFamily="18" charset="0"/>
                </a:rPr>
                <a:t>Ự</a:t>
              </a:r>
            </a:p>
          </p:txBody>
        </p:sp>
        <p:sp>
          <p:nvSpPr>
            <p:cNvPr id="56185" name="Rectangle 889"/>
            <p:cNvSpPr>
              <a:spLocks noChangeArrowheads="1"/>
            </p:cNvSpPr>
            <p:nvPr/>
          </p:nvSpPr>
          <p:spPr bwMode="auto">
            <a:xfrm>
              <a:off x="3243"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5527" b="1">
                  <a:solidFill>
                    <a:srgbClr val="FF0000"/>
                  </a:solidFill>
                  <a:latin typeface="Times New Roman" panose="02020603050405020304" pitchFamily="18" charset="0"/>
                  <a:cs typeface="Times New Roman" panose="02020603050405020304" pitchFamily="18" charset="0"/>
                </a:rPr>
                <a:t>T</a:t>
              </a:r>
            </a:p>
          </p:txBody>
        </p:sp>
        <p:sp>
          <p:nvSpPr>
            <p:cNvPr id="56186" name="Rectangle 890"/>
            <p:cNvSpPr>
              <a:spLocks noChangeArrowheads="1"/>
            </p:cNvSpPr>
            <p:nvPr/>
          </p:nvSpPr>
          <p:spPr bwMode="auto">
            <a:xfrm>
              <a:off x="3696"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5527" b="1">
                  <a:solidFill>
                    <a:srgbClr val="FF0000"/>
                  </a:solidFill>
                  <a:latin typeface="Times New Roman" panose="02020603050405020304" pitchFamily="18" charset="0"/>
                  <a:cs typeface="Times New Roman" panose="02020603050405020304" pitchFamily="18" charset="0"/>
                </a:rPr>
                <a:t>H</a:t>
              </a:r>
            </a:p>
          </p:txBody>
        </p:sp>
        <p:sp>
          <p:nvSpPr>
            <p:cNvPr id="56187" name="Rectangle 891"/>
            <p:cNvSpPr>
              <a:spLocks noChangeArrowheads="1"/>
            </p:cNvSpPr>
            <p:nvPr/>
          </p:nvSpPr>
          <p:spPr bwMode="auto">
            <a:xfrm>
              <a:off x="4150"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5527" b="1">
                  <a:solidFill>
                    <a:srgbClr val="FF0000"/>
                  </a:solidFill>
                  <a:latin typeface="Times New Roman" panose="02020603050405020304" pitchFamily="18" charset="0"/>
                  <a:cs typeface="Times New Roman" panose="02020603050405020304" pitchFamily="18" charset="0"/>
                </a:rPr>
                <a:t>Á</a:t>
              </a:r>
            </a:p>
          </p:txBody>
        </p:sp>
        <p:sp>
          <p:nvSpPr>
            <p:cNvPr id="56188" name="Rectangle 892"/>
            <p:cNvSpPr>
              <a:spLocks noChangeArrowheads="1"/>
            </p:cNvSpPr>
            <p:nvPr/>
          </p:nvSpPr>
          <p:spPr bwMode="auto">
            <a:xfrm>
              <a:off x="4604" y="3249"/>
              <a:ext cx="454" cy="363"/>
            </a:xfrm>
            <a:prstGeom prst="rect">
              <a:avLst/>
            </a:prstGeom>
            <a:gradFill rotWithShape="1">
              <a:gsLst>
                <a:gs pos="0">
                  <a:schemeClr val="folHlink"/>
                </a:gs>
                <a:gs pos="100000">
                  <a:schemeClr val="folHlink">
                    <a:gamma/>
                    <a:shade val="46275"/>
                    <a:invGamma/>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5527" b="1">
                  <a:solidFill>
                    <a:srgbClr val="FF0000"/>
                  </a:solidFill>
                  <a:latin typeface="Times New Roman" panose="02020603050405020304" pitchFamily="18" charset="0"/>
                  <a:cs typeface="Times New Roman" panose="02020603050405020304" pitchFamily="18" charset="0"/>
                </a:rPr>
                <a:t>P</a:t>
              </a:r>
            </a:p>
          </p:txBody>
        </p:sp>
      </p:grpSp>
      <p:grpSp>
        <p:nvGrpSpPr>
          <p:cNvPr id="46095" name="Group 895"/>
          <p:cNvGrpSpPr>
            <a:grpSpLocks/>
          </p:cNvGrpSpPr>
          <p:nvPr/>
        </p:nvGrpSpPr>
        <p:grpSpPr bwMode="auto">
          <a:xfrm>
            <a:off x="4210586" y="4538289"/>
            <a:ext cx="8903291" cy="798423"/>
            <a:chOff x="1701" y="2205"/>
            <a:chExt cx="4059" cy="364"/>
          </a:xfrm>
        </p:grpSpPr>
        <p:sp>
          <p:nvSpPr>
            <p:cNvPr id="46143" name="Rectangle 707"/>
            <p:cNvSpPr>
              <a:spLocks noChangeArrowheads="1"/>
            </p:cNvSpPr>
            <p:nvPr/>
          </p:nvSpPr>
          <p:spPr bwMode="auto">
            <a:xfrm>
              <a:off x="3515"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99FF33"/>
                </a:solidFill>
                <a:latin typeface="Times New Roman" panose="02020603050405020304" pitchFamily="18" charset="0"/>
                <a:cs typeface="Times New Roman" panose="02020603050405020304" pitchFamily="18" charset="0"/>
              </a:endParaRPr>
            </a:p>
          </p:txBody>
        </p:sp>
        <p:sp>
          <p:nvSpPr>
            <p:cNvPr id="46144" name="Rectangle 708"/>
            <p:cNvSpPr>
              <a:spLocks noChangeArrowheads="1"/>
            </p:cNvSpPr>
            <p:nvPr/>
          </p:nvSpPr>
          <p:spPr bwMode="auto">
            <a:xfrm>
              <a:off x="3969"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99FF33"/>
                </a:solidFill>
                <a:latin typeface="Times New Roman" panose="02020603050405020304" pitchFamily="18" charset="0"/>
                <a:cs typeface="Times New Roman" panose="02020603050405020304" pitchFamily="18" charset="0"/>
              </a:endParaRPr>
            </a:p>
          </p:txBody>
        </p:sp>
        <p:sp>
          <p:nvSpPr>
            <p:cNvPr id="46145" name="Rectangle 709"/>
            <p:cNvSpPr>
              <a:spLocks noChangeArrowheads="1"/>
            </p:cNvSpPr>
            <p:nvPr/>
          </p:nvSpPr>
          <p:spPr bwMode="auto">
            <a:xfrm>
              <a:off x="4423"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99FF33"/>
                </a:solidFill>
                <a:latin typeface="Times New Roman" panose="02020603050405020304" pitchFamily="18" charset="0"/>
                <a:cs typeface="Times New Roman" panose="02020603050405020304" pitchFamily="18" charset="0"/>
              </a:endParaRPr>
            </a:p>
          </p:txBody>
        </p:sp>
        <p:sp>
          <p:nvSpPr>
            <p:cNvPr id="46146" name="Rectangle 714"/>
            <p:cNvSpPr>
              <a:spLocks noChangeArrowheads="1"/>
            </p:cNvSpPr>
            <p:nvPr/>
          </p:nvSpPr>
          <p:spPr bwMode="auto">
            <a:xfrm>
              <a:off x="3063" y="2206"/>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99FF33"/>
                </a:solidFill>
                <a:latin typeface="Times New Roman" panose="02020603050405020304" pitchFamily="18" charset="0"/>
                <a:cs typeface="Times New Roman" panose="02020603050405020304" pitchFamily="18" charset="0"/>
              </a:endParaRPr>
            </a:p>
          </p:txBody>
        </p:sp>
        <p:sp>
          <p:nvSpPr>
            <p:cNvPr id="46147" name="Rectangle 715"/>
            <p:cNvSpPr>
              <a:spLocks noChangeArrowheads="1"/>
            </p:cNvSpPr>
            <p:nvPr/>
          </p:nvSpPr>
          <p:spPr bwMode="auto">
            <a:xfrm>
              <a:off x="2608"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99FF33"/>
                </a:solidFill>
                <a:latin typeface="Times New Roman" panose="02020603050405020304" pitchFamily="18" charset="0"/>
                <a:cs typeface="Times New Roman" panose="02020603050405020304" pitchFamily="18" charset="0"/>
              </a:endParaRPr>
            </a:p>
          </p:txBody>
        </p:sp>
        <p:sp>
          <p:nvSpPr>
            <p:cNvPr id="46148" name="Rectangle 716"/>
            <p:cNvSpPr>
              <a:spLocks noChangeArrowheads="1"/>
            </p:cNvSpPr>
            <p:nvPr/>
          </p:nvSpPr>
          <p:spPr bwMode="auto">
            <a:xfrm>
              <a:off x="2155"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99FF33"/>
                </a:solidFill>
                <a:latin typeface="Times New Roman" panose="02020603050405020304" pitchFamily="18" charset="0"/>
                <a:cs typeface="Times New Roman" panose="02020603050405020304" pitchFamily="18" charset="0"/>
              </a:endParaRPr>
            </a:p>
          </p:txBody>
        </p:sp>
        <p:sp>
          <p:nvSpPr>
            <p:cNvPr id="46149" name="Rectangle 717"/>
            <p:cNvSpPr>
              <a:spLocks noChangeArrowheads="1"/>
            </p:cNvSpPr>
            <p:nvPr/>
          </p:nvSpPr>
          <p:spPr bwMode="auto">
            <a:xfrm>
              <a:off x="1701"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99FF33"/>
                </a:solidFill>
                <a:latin typeface="Times New Roman" panose="02020603050405020304" pitchFamily="18" charset="0"/>
                <a:cs typeface="Times New Roman" panose="02020603050405020304" pitchFamily="18" charset="0"/>
              </a:endParaRPr>
            </a:p>
          </p:txBody>
        </p:sp>
        <p:sp>
          <p:nvSpPr>
            <p:cNvPr id="46150" name="Rectangle 893"/>
            <p:cNvSpPr>
              <a:spLocks noChangeArrowheads="1"/>
            </p:cNvSpPr>
            <p:nvPr/>
          </p:nvSpPr>
          <p:spPr bwMode="auto">
            <a:xfrm>
              <a:off x="4876"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99FF33"/>
                </a:solidFill>
                <a:latin typeface="Times New Roman" panose="02020603050405020304" pitchFamily="18" charset="0"/>
                <a:cs typeface="Times New Roman" panose="02020603050405020304" pitchFamily="18" charset="0"/>
              </a:endParaRPr>
            </a:p>
          </p:txBody>
        </p:sp>
        <p:sp>
          <p:nvSpPr>
            <p:cNvPr id="46151" name="Rectangle 894"/>
            <p:cNvSpPr>
              <a:spLocks noChangeArrowheads="1"/>
            </p:cNvSpPr>
            <p:nvPr/>
          </p:nvSpPr>
          <p:spPr bwMode="auto">
            <a:xfrm>
              <a:off x="5306"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99FF33"/>
                </a:solidFill>
                <a:latin typeface="Times New Roman" panose="02020603050405020304" pitchFamily="18" charset="0"/>
                <a:cs typeface="Times New Roman" panose="02020603050405020304" pitchFamily="18" charset="0"/>
              </a:endParaRPr>
            </a:p>
          </p:txBody>
        </p:sp>
      </p:grpSp>
      <p:grpSp>
        <p:nvGrpSpPr>
          <p:cNvPr id="56192" name="Group 896"/>
          <p:cNvGrpSpPr>
            <a:grpSpLocks/>
          </p:cNvGrpSpPr>
          <p:nvPr/>
        </p:nvGrpSpPr>
        <p:grpSpPr bwMode="auto">
          <a:xfrm>
            <a:off x="4210586" y="4536095"/>
            <a:ext cx="8903291" cy="798423"/>
            <a:chOff x="1701" y="2205"/>
            <a:chExt cx="4059" cy="364"/>
          </a:xfrm>
        </p:grpSpPr>
        <p:sp>
          <p:nvSpPr>
            <p:cNvPr id="46134" name="Rectangle 897"/>
            <p:cNvSpPr>
              <a:spLocks noChangeArrowheads="1"/>
            </p:cNvSpPr>
            <p:nvPr/>
          </p:nvSpPr>
          <p:spPr bwMode="auto">
            <a:xfrm>
              <a:off x="3515"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99FF33"/>
                  </a:solidFill>
                  <a:latin typeface="Times New Roman" panose="02020603050405020304" pitchFamily="18" charset="0"/>
                  <a:cs typeface="Times New Roman" panose="02020603050405020304" pitchFamily="18" charset="0"/>
                </a:rPr>
                <a:t>G</a:t>
              </a:r>
            </a:p>
          </p:txBody>
        </p:sp>
        <p:sp>
          <p:nvSpPr>
            <p:cNvPr id="46135" name="Rectangle 898"/>
            <p:cNvSpPr>
              <a:spLocks noChangeArrowheads="1"/>
            </p:cNvSpPr>
            <p:nvPr/>
          </p:nvSpPr>
          <p:spPr bwMode="auto">
            <a:xfrm>
              <a:off x="3969"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99FF33"/>
                  </a:solidFill>
                  <a:latin typeface="Times New Roman" panose="02020603050405020304" pitchFamily="18" charset="0"/>
                  <a:cs typeface="Times New Roman" panose="02020603050405020304" pitchFamily="18" charset="0"/>
                </a:rPr>
                <a:t>Q</a:t>
              </a:r>
            </a:p>
          </p:txBody>
        </p:sp>
        <p:sp>
          <p:nvSpPr>
            <p:cNvPr id="46136" name="Rectangle 899"/>
            <p:cNvSpPr>
              <a:spLocks noChangeArrowheads="1"/>
            </p:cNvSpPr>
            <p:nvPr/>
          </p:nvSpPr>
          <p:spPr bwMode="auto">
            <a:xfrm>
              <a:off x="4423"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99FF33"/>
                  </a:solidFill>
                  <a:latin typeface="Times New Roman" panose="02020603050405020304" pitchFamily="18" charset="0"/>
                  <a:cs typeface="Times New Roman" panose="02020603050405020304" pitchFamily="18" charset="0"/>
                </a:rPr>
                <a:t>U</a:t>
              </a:r>
            </a:p>
          </p:txBody>
        </p:sp>
        <p:sp>
          <p:nvSpPr>
            <p:cNvPr id="46137" name="Rectangle 900"/>
            <p:cNvSpPr>
              <a:spLocks noChangeArrowheads="1"/>
            </p:cNvSpPr>
            <p:nvPr/>
          </p:nvSpPr>
          <p:spPr bwMode="auto">
            <a:xfrm>
              <a:off x="3063" y="2206"/>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99FF33"/>
                  </a:solidFill>
                  <a:latin typeface="Times New Roman" panose="02020603050405020304" pitchFamily="18" charset="0"/>
                  <a:cs typeface="Times New Roman" panose="02020603050405020304" pitchFamily="18" charset="0"/>
                </a:rPr>
                <a:t>N</a:t>
              </a:r>
            </a:p>
          </p:txBody>
        </p:sp>
        <p:sp>
          <p:nvSpPr>
            <p:cNvPr id="46138" name="Rectangle 901"/>
            <p:cNvSpPr>
              <a:spLocks noChangeArrowheads="1"/>
            </p:cNvSpPr>
            <p:nvPr/>
          </p:nvSpPr>
          <p:spPr bwMode="auto">
            <a:xfrm>
              <a:off x="2608"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99FF33"/>
                  </a:solidFill>
                  <a:latin typeface="Times New Roman" panose="02020603050405020304" pitchFamily="18" charset="0"/>
                  <a:cs typeface="Times New Roman" panose="02020603050405020304" pitchFamily="18" charset="0"/>
                </a:rPr>
                <a:t>U</a:t>
              </a:r>
            </a:p>
          </p:txBody>
        </p:sp>
        <p:sp>
          <p:nvSpPr>
            <p:cNvPr id="46139" name="Rectangle 902"/>
            <p:cNvSpPr>
              <a:spLocks noChangeArrowheads="1"/>
            </p:cNvSpPr>
            <p:nvPr/>
          </p:nvSpPr>
          <p:spPr bwMode="auto">
            <a:xfrm>
              <a:off x="2155"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99FF33"/>
                  </a:solidFill>
                  <a:latin typeface="Times New Roman" panose="02020603050405020304" pitchFamily="18" charset="0"/>
                  <a:cs typeface="Times New Roman" panose="02020603050405020304" pitchFamily="18" charset="0"/>
                </a:rPr>
                <a:t>R</a:t>
              </a:r>
            </a:p>
          </p:txBody>
        </p:sp>
        <p:sp>
          <p:nvSpPr>
            <p:cNvPr id="46140" name="Rectangle 903"/>
            <p:cNvSpPr>
              <a:spLocks noChangeArrowheads="1"/>
            </p:cNvSpPr>
            <p:nvPr/>
          </p:nvSpPr>
          <p:spPr bwMode="auto">
            <a:xfrm>
              <a:off x="1701"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99FF33"/>
                  </a:solidFill>
                  <a:latin typeface="Times New Roman" panose="02020603050405020304" pitchFamily="18" charset="0"/>
                  <a:cs typeface="Times New Roman" panose="02020603050405020304" pitchFamily="18" charset="0"/>
                </a:rPr>
                <a:t>T</a:t>
              </a:r>
            </a:p>
          </p:txBody>
        </p:sp>
        <p:sp>
          <p:nvSpPr>
            <p:cNvPr id="46141" name="Rectangle 904"/>
            <p:cNvSpPr>
              <a:spLocks noChangeArrowheads="1"/>
            </p:cNvSpPr>
            <p:nvPr/>
          </p:nvSpPr>
          <p:spPr bwMode="auto">
            <a:xfrm>
              <a:off x="4876"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99FF33"/>
                  </a:solidFill>
                  <a:latin typeface="Times New Roman" panose="02020603050405020304" pitchFamily="18" charset="0"/>
                  <a:cs typeface="Times New Roman" panose="02020603050405020304" pitchFamily="18" charset="0"/>
                </a:rPr>
                <a:t>Ố</a:t>
              </a:r>
            </a:p>
          </p:txBody>
        </p:sp>
        <p:sp>
          <p:nvSpPr>
            <p:cNvPr id="46142" name="Rectangle 905"/>
            <p:cNvSpPr>
              <a:spLocks noChangeArrowheads="1"/>
            </p:cNvSpPr>
            <p:nvPr/>
          </p:nvSpPr>
          <p:spPr bwMode="auto">
            <a:xfrm>
              <a:off x="5306" y="2205"/>
              <a:ext cx="454" cy="363"/>
            </a:xfrm>
            <a:prstGeom prst="rect">
              <a:avLst/>
            </a:prstGeom>
            <a:gradFill rotWithShape="1">
              <a:gsLst>
                <a:gs pos="0">
                  <a:srgbClr val="FF33CC"/>
                </a:gs>
                <a:gs pos="100000">
                  <a:srgbClr val="76185E"/>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99FF33"/>
                  </a:solidFill>
                  <a:latin typeface="Times New Roman" panose="02020603050405020304" pitchFamily="18" charset="0"/>
                  <a:cs typeface="Times New Roman" panose="02020603050405020304" pitchFamily="18" charset="0"/>
                </a:rPr>
                <a:t>C</a:t>
              </a:r>
            </a:p>
          </p:txBody>
        </p:sp>
      </p:grpSp>
      <p:grpSp>
        <p:nvGrpSpPr>
          <p:cNvPr id="46097" name="Group 907"/>
          <p:cNvGrpSpPr>
            <a:grpSpLocks/>
          </p:cNvGrpSpPr>
          <p:nvPr/>
        </p:nvGrpSpPr>
        <p:grpSpPr bwMode="auto">
          <a:xfrm>
            <a:off x="5206421" y="2958991"/>
            <a:ext cx="5953076" cy="796229"/>
            <a:chOff x="1882" y="1480"/>
            <a:chExt cx="2714" cy="363"/>
          </a:xfrm>
        </p:grpSpPr>
        <p:sp>
          <p:nvSpPr>
            <p:cNvPr id="46128" name="Rectangle 458"/>
            <p:cNvSpPr>
              <a:spLocks noChangeArrowheads="1"/>
            </p:cNvSpPr>
            <p:nvPr/>
          </p:nvSpPr>
          <p:spPr bwMode="auto">
            <a:xfrm>
              <a:off x="1882"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00FFFF"/>
                </a:solidFill>
                <a:latin typeface="Times New Roman" panose="02020603050405020304" pitchFamily="18" charset="0"/>
                <a:cs typeface="Times New Roman" panose="02020603050405020304" pitchFamily="18" charset="0"/>
              </a:endParaRPr>
            </a:p>
          </p:txBody>
        </p:sp>
        <p:sp>
          <p:nvSpPr>
            <p:cNvPr id="46129" name="Rectangle 459"/>
            <p:cNvSpPr>
              <a:spLocks noChangeArrowheads="1"/>
            </p:cNvSpPr>
            <p:nvPr/>
          </p:nvSpPr>
          <p:spPr bwMode="auto">
            <a:xfrm>
              <a:off x="2335"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00FFFF"/>
                </a:solidFill>
                <a:latin typeface="Times New Roman" panose="02020603050405020304" pitchFamily="18" charset="0"/>
                <a:cs typeface="Times New Roman" panose="02020603050405020304" pitchFamily="18" charset="0"/>
              </a:endParaRPr>
            </a:p>
          </p:txBody>
        </p:sp>
        <p:sp>
          <p:nvSpPr>
            <p:cNvPr id="46130" name="Rectangle 460"/>
            <p:cNvSpPr>
              <a:spLocks noChangeArrowheads="1"/>
            </p:cNvSpPr>
            <p:nvPr/>
          </p:nvSpPr>
          <p:spPr bwMode="auto">
            <a:xfrm>
              <a:off x="2789"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00FFFF"/>
                </a:solidFill>
                <a:latin typeface="Times New Roman" panose="02020603050405020304" pitchFamily="18" charset="0"/>
                <a:cs typeface="Times New Roman" panose="02020603050405020304" pitchFamily="18" charset="0"/>
              </a:endParaRPr>
            </a:p>
          </p:txBody>
        </p:sp>
        <p:sp>
          <p:nvSpPr>
            <p:cNvPr id="46131" name="Rectangle 461"/>
            <p:cNvSpPr>
              <a:spLocks noChangeArrowheads="1"/>
            </p:cNvSpPr>
            <p:nvPr/>
          </p:nvSpPr>
          <p:spPr bwMode="auto">
            <a:xfrm>
              <a:off x="3242"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00FFFF"/>
                </a:solidFill>
                <a:latin typeface="Times New Roman" panose="02020603050405020304" pitchFamily="18" charset="0"/>
                <a:cs typeface="Times New Roman" panose="02020603050405020304" pitchFamily="18" charset="0"/>
              </a:endParaRPr>
            </a:p>
          </p:txBody>
        </p:sp>
        <p:sp>
          <p:nvSpPr>
            <p:cNvPr id="46132" name="Rectangle 462"/>
            <p:cNvSpPr>
              <a:spLocks noChangeArrowheads="1"/>
            </p:cNvSpPr>
            <p:nvPr/>
          </p:nvSpPr>
          <p:spPr bwMode="auto">
            <a:xfrm>
              <a:off x="3697"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00FFFF"/>
                </a:solidFill>
                <a:latin typeface="Times New Roman" panose="02020603050405020304" pitchFamily="18" charset="0"/>
                <a:cs typeface="Times New Roman" panose="02020603050405020304" pitchFamily="18" charset="0"/>
              </a:endParaRPr>
            </a:p>
          </p:txBody>
        </p:sp>
        <p:sp>
          <p:nvSpPr>
            <p:cNvPr id="46133" name="Rectangle 906"/>
            <p:cNvSpPr>
              <a:spLocks noChangeArrowheads="1"/>
            </p:cNvSpPr>
            <p:nvPr/>
          </p:nvSpPr>
          <p:spPr bwMode="auto">
            <a:xfrm>
              <a:off x="4142"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5527" b="1">
                <a:solidFill>
                  <a:srgbClr val="00FFFF"/>
                </a:solidFill>
                <a:latin typeface="Times New Roman" panose="02020603050405020304" pitchFamily="18" charset="0"/>
                <a:cs typeface="Times New Roman" panose="02020603050405020304" pitchFamily="18" charset="0"/>
              </a:endParaRPr>
            </a:p>
          </p:txBody>
        </p:sp>
      </p:grpSp>
      <p:grpSp>
        <p:nvGrpSpPr>
          <p:cNvPr id="56204" name="Group 908"/>
          <p:cNvGrpSpPr>
            <a:grpSpLocks/>
          </p:cNvGrpSpPr>
          <p:nvPr/>
        </p:nvGrpSpPr>
        <p:grpSpPr bwMode="auto">
          <a:xfrm>
            <a:off x="5206421" y="2948024"/>
            <a:ext cx="5953076" cy="796230"/>
            <a:chOff x="1882" y="1480"/>
            <a:chExt cx="2714" cy="363"/>
          </a:xfrm>
        </p:grpSpPr>
        <p:sp>
          <p:nvSpPr>
            <p:cNvPr id="46122" name="Rectangle 909"/>
            <p:cNvSpPr>
              <a:spLocks noChangeArrowheads="1"/>
            </p:cNvSpPr>
            <p:nvPr/>
          </p:nvSpPr>
          <p:spPr bwMode="auto">
            <a:xfrm>
              <a:off x="1882"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00FFFF"/>
                  </a:solidFill>
                  <a:latin typeface="Times New Roman" panose="02020603050405020304" pitchFamily="18" charset="0"/>
                  <a:cs typeface="Times New Roman" panose="02020603050405020304" pitchFamily="18" charset="0"/>
                </a:rPr>
                <a:t>U</a:t>
              </a:r>
            </a:p>
          </p:txBody>
        </p:sp>
        <p:sp>
          <p:nvSpPr>
            <p:cNvPr id="46123" name="Rectangle 910"/>
            <p:cNvSpPr>
              <a:spLocks noChangeArrowheads="1"/>
            </p:cNvSpPr>
            <p:nvPr/>
          </p:nvSpPr>
          <p:spPr bwMode="auto">
            <a:xfrm>
              <a:off x="2335"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00FFFF"/>
                  </a:solidFill>
                  <a:latin typeface="Times New Roman" panose="02020603050405020304" pitchFamily="18" charset="0"/>
                  <a:cs typeface="Times New Roman" panose="02020603050405020304" pitchFamily="18" charset="0"/>
                </a:rPr>
                <a:t>N</a:t>
              </a:r>
            </a:p>
          </p:txBody>
        </p:sp>
        <p:sp>
          <p:nvSpPr>
            <p:cNvPr id="46124" name="Rectangle 911"/>
            <p:cNvSpPr>
              <a:spLocks noChangeArrowheads="1"/>
            </p:cNvSpPr>
            <p:nvPr/>
          </p:nvSpPr>
          <p:spPr bwMode="auto">
            <a:xfrm>
              <a:off x="2789"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00FFFF"/>
                  </a:solidFill>
                  <a:latin typeface="Times New Roman" panose="02020603050405020304" pitchFamily="18" charset="0"/>
                  <a:cs typeface="Times New Roman" panose="02020603050405020304" pitchFamily="18" charset="0"/>
                </a:rPr>
                <a:t>E</a:t>
              </a:r>
            </a:p>
          </p:txBody>
        </p:sp>
        <p:sp>
          <p:nvSpPr>
            <p:cNvPr id="46125" name="Rectangle 912"/>
            <p:cNvSpPr>
              <a:spLocks noChangeArrowheads="1"/>
            </p:cNvSpPr>
            <p:nvPr/>
          </p:nvSpPr>
          <p:spPr bwMode="auto">
            <a:xfrm>
              <a:off x="3242"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00FFFF"/>
                  </a:solidFill>
                  <a:latin typeface="Times New Roman" panose="02020603050405020304" pitchFamily="18" charset="0"/>
                  <a:cs typeface="Times New Roman" panose="02020603050405020304" pitchFamily="18" charset="0"/>
                </a:rPr>
                <a:t>S</a:t>
              </a:r>
            </a:p>
          </p:txBody>
        </p:sp>
        <p:sp>
          <p:nvSpPr>
            <p:cNvPr id="46126" name="Rectangle 913"/>
            <p:cNvSpPr>
              <a:spLocks noChangeArrowheads="1"/>
            </p:cNvSpPr>
            <p:nvPr/>
          </p:nvSpPr>
          <p:spPr bwMode="auto">
            <a:xfrm>
              <a:off x="3697"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00FFFF"/>
                  </a:solidFill>
                  <a:latin typeface="Times New Roman" panose="02020603050405020304" pitchFamily="18" charset="0"/>
                  <a:cs typeface="Times New Roman" panose="02020603050405020304" pitchFamily="18" charset="0"/>
                </a:rPr>
                <a:t>C</a:t>
              </a:r>
            </a:p>
          </p:txBody>
        </p:sp>
        <p:sp>
          <p:nvSpPr>
            <p:cNvPr id="46127" name="Rectangle 914"/>
            <p:cNvSpPr>
              <a:spLocks noChangeArrowheads="1"/>
            </p:cNvSpPr>
            <p:nvPr/>
          </p:nvSpPr>
          <p:spPr bwMode="auto">
            <a:xfrm>
              <a:off x="4142" y="1480"/>
              <a:ext cx="454" cy="363"/>
            </a:xfrm>
            <a:prstGeom prst="rect">
              <a:avLst/>
            </a:prstGeom>
            <a:gradFill rotWithShape="1">
              <a:gsLst>
                <a:gs pos="0">
                  <a:srgbClr val="FF9900"/>
                </a:gs>
                <a:gs pos="100000">
                  <a:srgbClr val="7647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00FFFF"/>
                  </a:solidFill>
                  <a:latin typeface="Times New Roman" panose="02020603050405020304" pitchFamily="18" charset="0"/>
                  <a:cs typeface="Times New Roman" panose="02020603050405020304" pitchFamily="18" charset="0"/>
                </a:rPr>
                <a:t>O</a:t>
              </a:r>
            </a:p>
          </p:txBody>
        </p:sp>
      </p:grpSp>
      <p:grpSp>
        <p:nvGrpSpPr>
          <p:cNvPr id="46099" name="Group 916"/>
          <p:cNvGrpSpPr>
            <a:grpSpLocks/>
          </p:cNvGrpSpPr>
          <p:nvPr/>
        </p:nvGrpSpPr>
        <p:grpSpPr bwMode="auto">
          <a:xfrm>
            <a:off x="4210586" y="2151794"/>
            <a:ext cx="6964264" cy="805003"/>
            <a:chOff x="1474" y="709"/>
            <a:chExt cx="3175" cy="367"/>
          </a:xfrm>
        </p:grpSpPr>
        <p:sp>
          <p:nvSpPr>
            <p:cNvPr id="56053" name="Rectangle 757"/>
            <p:cNvSpPr>
              <a:spLocks noChangeArrowheads="1"/>
            </p:cNvSpPr>
            <p:nvPr/>
          </p:nvSpPr>
          <p:spPr bwMode="auto">
            <a:xfrm>
              <a:off x="1474" y="712"/>
              <a:ext cx="454" cy="363"/>
            </a:xfrm>
            <a:prstGeom prst="rect">
              <a:avLst/>
            </a:prstGeom>
            <a:gradFill rotWithShape="1">
              <a:gsLst>
                <a:gs pos="0">
                  <a:schemeClr val="hlink"/>
                </a:gs>
                <a:gs pos="100000">
                  <a:schemeClr val="hlink">
                    <a:gamma/>
                    <a:shade val="46275"/>
                    <a:invGamma/>
                  </a:schemeClr>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latin typeface="Times New Roman" panose="02020603050405020304" pitchFamily="18" charset="0"/>
                <a:cs typeface="Times New Roman" panose="02020603050405020304" pitchFamily="18" charset="0"/>
              </a:endParaRPr>
            </a:p>
          </p:txBody>
        </p:sp>
        <p:sp>
          <p:nvSpPr>
            <p:cNvPr id="56054" name="Rectangle 758"/>
            <p:cNvSpPr>
              <a:spLocks noChangeArrowheads="1"/>
            </p:cNvSpPr>
            <p:nvPr/>
          </p:nvSpPr>
          <p:spPr bwMode="auto">
            <a:xfrm>
              <a:off x="1928" y="712"/>
              <a:ext cx="454" cy="363"/>
            </a:xfrm>
            <a:prstGeom prst="rect">
              <a:avLst/>
            </a:prstGeom>
            <a:gradFill rotWithShape="1">
              <a:gsLst>
                <a:gs pos="0">
                  <a:schemeClr val="hlink"/>
                </a:gs>
                <a:gs pos="100000">
                  <a:schemeClr val="hlink">
                    <a:gamma/>
                    <a:shade val="46275"/>
                    <a:invGamma/>
                  </a:schemeClr>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solidFill>
                  <a:srgbClr val="9900FF"/>
                </a:solidFill>
                <a:latin typeface="Times New Roman" panose="02020603050405020304" pitchFamily="18" charset="0"/>
                <a:cs typeface="Times New Roman" panose="02020603050405020304" pitchFamily="18" charset="0"/>
              </a:endParaRPr>
            </a:p>
          </p:txBody>
        </p:sp>
        <p:sp>
          <p:nvSpPr>
            <p:cNvPr id="56055" name="Rectangle 759"/>
            <p:cNvSpPr>
              <a:spLocks noChangeArrowheads="1"/>
            </p:cNvSpPr>
            <p:nvPr/>
          </p:nvSpPr>
          <p:spPr bwMode="auto">
            <a:xfrm>
              <a:off x="2381" y="713"/>
              <a:ext cx="454" cy="363"/>
            </a:xfrm>
            <a:prstGeom prst="rect">
              <a:avLst/>
            </a:prstGeom>
            <a:gradFill rotWithShape="1">
              <a:gsLst>
                <a:gs pos="0">
                  <a:schemeClr val="hlink"/>
                </a:gs>
                <a:gs pos="100000">
                  <a:schemeClr val="hlink">
                    <a:gamma/>
                    <a:shade val="46275"/>
                    <a:invGamma/>
                  </a:schemeClr>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latin typeface="Times New Roman" panose="02020603050405020304" pitchFamily="18" charset="0"/>
                <a:cs typeface="Times New Roman" panose="02020603050405020304" pitchFamily="18" charset="0"/>
              </a:endParaRPr>
            </a:p>
          </p:txBody>
        </p:sp>
        <p:sp>
          <p:nvSpPr>
            <p:cNvPr id="56056" name="Rectangle 760"/>
            <p:cNvSpPr>
              <a:spLocks noChangeArrowheads="1"/>
            </p:cNvSpPr>
            <p:nvPr/>
          </p:nvSpPr>
          <p:spPr bwMode="auto">
            <a:xfrm>
              <a:off x="2823" y="709"/>
              <a:ext cx="454" cy="363"/>
            </a:xfrm>
            <a:prstGeom prst="rect">
              <a:avLst/>
            </a:prstGeom>
            <a:gradFill rotWithShape="1">
              <a:gsLst>
                <a:gs pos="0">
                  <a:schemeClr val="hlink"/>
                </a:gs>
                <a:gs pos="100000">
                  <a:schemeClr val="hlink">
                    <a:gamma/>
                    <a:shade val="46275"/>
                    <a:invGamma/>
                  </a:schemeClr>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latin typeface="Times New Roman" panose="02020603050405020304" pitchFamily="18" charset="0"/>
                <a:cs typeface="Times New Roman" panose="02020603050405020304" pitchFamily="18" charset="0"/>
              </a:endParaRPr>
            </a:p>
          </p:txBody>
        </p:sp>
        <p:sp>
          <p:nvSpPr>
            <p:cNvPr id="56057" name="Rectangle 761"/>
            <p:cNvSpPr>
              <a:spLocks noChangeArrowheads="1"/>
            </p:cNvSpPr>
            <p:nvPr/>
          </p:nvSpPr>
          <p:spPr bwMode="auto">
            <a:xfrm>
              <a:off x="3283" y="709"/>
              <a:ext cx="454" cy="363"/>
            </a:xfrm>
            <a:prstGeom prst="rect">
              <a:avLst/>
            </a:prstGeom>
            <a:gradFill rotWithShape="1">
              <a:gsLst>
                <a:gs pos="0">
                  <a:schemeClr val="hlink"/>
                </a:gs>
                <a:gs pos="100000">
                  <a:schemeClr val="hlink">
                    <a:gamma/>
                    <a:shade val="46275"/>
                    <a:invGamma/>
                  </a:schemeClr>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latin typeface="Times New Roman" panose="02020603050405020304" pitchFamily="18" charset="0"/>
                <a:cs typeface="Times New Roman" panose="02020603050405020304" pitchFamily="18" charset="0"/>
              </a:endParaRPr>
            </a:p>
          </p:txBody>
        </p:sp>
        <p:sp>
          <p:nvSpPr>
            <p:cNvPr id="56058" name="Rectangle 762"/>
            <p:cNvSpPr>
              <a:spLocks noChangeArrowheads="1"/>
            </p:cNvSpPr>
            <p:nvPr/>
          </p:nvSpPr>
          <p:spPr bwMode="auto">
            <a:xfrm>
              <a:off x="3745" y="709"/>
              <a:ext cx="454" cy="363"/>
            </a:xfrm>
            <a:prstGeom prst="rect">
              <a:avLst/>
            </a:prstGeom>
            <a:gradFill rotWithShape="1">
              <a:gsLst>
                <a:gs pos="0">
                  <a:schemeClr val="hlink"/>
                </a:gs>
                <a:gs pos="100000">
                  <a:schemeClr val="hlink">
                    <a:gamma/>
                    <a:shade val="46275"/>
                    <a:invGamma/>
                  </a:schemeClr>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latin typeface="Times New Roman" panose="02020603050405020304" pitchFamily="18" charset="0"/>
                <a:cs typeface="Times New Roman" panose="02020603050405020304" pitchFamily="18" charset="0"/>
              </a:endParaRPr>
            </a:p>
          </p:txBody>
        </p:sp>
        <p:sp>
          <p:nvSpPr>
            <p:cNvPr id="56211" name="Rectangle 915"/>
            <p:cNvSpPr>
              <a:spLocks noChangeArrowheads="1"/>
            </p:cNvSpPr>
            <p:nvPr/>
          </p:nvSpPr>
          <p:spPr bwMode="auto">
            <a:xfrm>
              <a:off x="4195" y="709"/>
              <a:ext cx="454" cy="363"/>
            </a:xfrm>
            <a:prstGeom prst="rect">
              <a:avLst/>
            </a:prstGeom>
            <a:gradFill rotWithShape="1">
              <a:gsLst>
                <a:gs pos="0">
                  <a:schemeClr val="hlink"/>
                </a:gs>
                <a:gs pos="100000">
                  <a:schemeClr val="hlink">
                    <a:gamma/>
                    <a:shade val="46275"/>
                    <a:invGamma/>
                  </a:schemeClr>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altLang="en-US" sz="5527" b="1">
                <a:latin typeface="Times New Roman" panose="02020603050405020304" pitchFamily="18" charset="0"/>
                <a:cs typeface="Times New Roman" panose="02020603050405020304" pitchFamily="18" charset="0"/>
              </a:endParaRPr>
            </a:p>
          </p:txBody>
        </p:sp>
      </p:grpSp>
      <p:grpSp>
        <p:nvGrpSpPr>
          <p:cNvPr id="56213" name="Group 917"/>
          <p:cNvGrpSpPr>
            <a:grpSpLocks/>
          </p:cNvGrpSpPr>
          <p:nvPr/>
        </p:nvGrpSpPr>
        <p:grpSpPr bwMode="auto">
          <a:xfrm>
            <a:off x="4210586" y="2143020"/>
            <a:ext cx="6964264" cy="805003"/>
            <a:chOff x="1474" y="709"/>
            <a:chExt cx="3175" cy="367"/>
          </a:xfrm>
        </p:grpSpPr>
        <p:sp>
          <p:nvSpPr>
            <p:cNvPr id="46108" name="Rectangle 918"/>
            <p:cNvSpPr>
              <a:spLocks noChangeArrowheads="1"/>
            </p:cNvSpPr>
            <p:nvPr/>
          </p:nvSpPr>
          <p:spPr bwMode="auto">
            <a:xfrm>
              <a:off x="1474" y="712"/>
              <a:ext cx="454" cy="363"/>
            </a:xfrm>
            <a:prstGeom prst="rect">
              <a:avLst/>
            </a:prstGeom>
            <a:solidFill>
              <a:schemeClr va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FF00"/>
                  </a:solidFill>
                  <a:latin typeface="Times New Roman" panose="02020603050405020304" pitchFamily="18" charset="0"/>
                  <a:cs typeface="Times New Roman" panose="02020603050405020304" pitchFamily="18" charset="0"/>
                </a:rPr>
                <a:t>H</a:t>
              </a:r>
            </a:p>
          </p:txBody>
        </p:sp>
        <p:sp>
          <p:nvSpPr>
            <p:cNvPr id="46109" name="Rectangle 919"/>
            <p:cNvSpPr>
              <a:spLocks noChangeArrowheads="1"/>
            </p:cNvSpPr>
            <p:nvPr/>
          </p:nvSpPr>
          <p:spPr bwMode="auto">
            <a:xfrm>
              <a:off x="1928" y="712"/>
              <a:ext cx="454" cy="363"/>
            </a:xfrm>
            <a:prstGeom prst="rect">
              <a:avLst/>
            </a:prstGeom>
            <a:solidFill>
              <a:schemeClr va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FF00"/>
                  </a:solidFill>
                  <a:latin typeface="Times New Roman" panose="02020603050405020304" pitchFamily="18" charset="0"/>
                  <a:cs typeface="Times New Roman" panose="02020603050405020304" pitchFamily="18" charset="0"/>
                </a:rPr>
                <a:t>À</a:t>
              </a:r>
            </a:p>
          </p:txBody>
        </p:sp>
        <p:sp>
          <p:nvSpPr>
            <p:cNvPr id="46110" name="Rectangle 920"/>
            <p:cNvSpPr>
              <a:spLocks noChangeArrowheads="1"/>
            </p:cNvSpPr>
            <p:nvPr/>
          </p:nvSpPr>
          <p:spPr bwMode="auto">
            <a:xfrm>
              <a:off x="2381" y="713"/>
              <a:ext cx="454" cy="363"/>
            </a:xfrm>
            <a:prstGeom prst="rect">
              <a:avLst/>
            </a:prstGeom>
            <a:solidFill>
              <a:schemeClr va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FF00"/>
                  </a:solidFill>
                  <a:latin typeface="Times New Roman" panose="02020603050405020304" pitchFamily="18" charset="0"/>
                  <a:cs typeface="Times New Roman" panose="02020603050405020304" pitchFamily="18" charset="0"/>
                </a:rPr>
                <a:t>N</a:t>
              </a:r>
            </a:p>
          </p:txBody>
        </p:sp>
        <p:sp>
          <p:nvSpPr>
            <p:cNvPr id="46111" name="Rectangle 921"/>
            <p:cNvSpPr>
              <a:spLocks noChangeArrowheads="1"/>
            </p:cNvSpPr>
            <p:nvPr/>
          </p:nvSpPr>
          <p:spPr bwMode="auto">
            <a:xfrm>
              <a:off x="2823" y="709"/>
              <a:ext cx="454" cy="363"/>
            </a:xfrm>
            <a:prstGeom prst="rect">
              <a:avLst/>
            </a:prstGeom>
            <a:solidFill>
              <a:schemeClr va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FF00"/>
                  </a:solidFill>
                  <a:latin typeface="Times New Roman" panose="02020603050405020304" pitchFamily="18" charset="0"/>
                  <a:cs typeface="Times New Roman" panose="02020603050405020304" pitchFamily="18" charset="0"/>
                </a:rPr>
                <a:t>Q</a:t>
              </a:r>
            </a:p>
          </p:txBody>
        </p:sp>
        <p:sp>
          <p:nvSpPr>
            <p:cNvPr id="46112" name="Rectangle 922"/>
            <p:cNvSpPr>
              <a:spLocks noChangeArrowheads="1"/>
            </p:cNvSpPr>
            <p:nvPr/>
          </p:nvSpPr>
          <p:spPr bwMode="auto">
            <a:xfrm>
              <a:off x="3283" y="709"/>
              <a:ext cx="454" cy="363"/>
            </a:xfrm>
            <a:prstGeom prst="rect">
              <a:avLst/>
            </a:prstGeom>
            <a:solidFill>
              <a:schemeClr va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FF00"/>
                  </a:solidFill>
                  <a:latin typeface="Times New Roman" panose="02020603050405020304" pitchFamily="18" charset="0"/>
                  <a:cs typeface="Times New Roman" panose="02020603050405020304" pitchFamily="18" charset="0"/>
                </a:rPr>
                <a:t>U</a:t>
              </a:r>
            </a:p>
          </p:txBody>
        </p:sp>
        <p:sp>
          <p:nvSpPr>
            <p:cNvPr id="46113" name="Rectangle 923"/>
            <p:cNvSpPr>
              <a:spLocks noChangeArrowheads="1"/>
            </p:cNvSpPr>
            <p:nvPr/>
          </p:nvSpPr>
          <p:spPr bwMode="auto">
            <a:xfrm>
              <a:off x="3745" y="709"/>
              <a:ext cx="454" cy="363"/>
            </a:xfrm>
            <a:prstGeom prst="rect">
              <a:avLst/>
            </a:prstGeom>
            <a:solidFill>
              <a:schemeClr va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FF00"/>
                  </a:solidFill>
                  <a:latin typeface="Times New Roman" panose="02020603050405020304" pitchFamily="18" charset="0"/>
                  <a:cs typeface="Times New Roman" panose="02020603050405020304" pitchFamily="18" charset="0"/>
                </a:rPr>
                <a:t>Ố</a:t>
              </a:r>
            </a:p>
          </p:txBody>
        </p:sp>
        <p:sp>
          <p:nvSpPr>
            <p:cNvPr id="46114" name="Rectangle 924"/>
            <p:cNvSpPr>
              <a:spLocks noChangeArrowheads="1"/>
            </p:cNvSpPr>
            <p:nvPr/>
          </p:nvSpPr>
          <p:spPr bwMode="auto">
            <a:xfrm>
              <a:off x="4195" y="709"/>
              <a:ext cx="454" cy="363"/>
            </a:xfrm>
            <a:prstGeom prst="rect">
              <a:avLst/>
            </a:prstGeom>
            <a:solidFill>
              <a:schemeClr va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527" b="1">
                  <a:solidFill>
                    <a:srgbClr val="FFFF00"/>
                  </a:solidFill>
                  <a:latin typeface="Times New Roman" panose="02020603050405020304" pitchFamily="18" charset="0"/>
                  <a:cs typeface="Times New Roman" panose="02020603050405020304" pitchFamily="18" charset="0"/>
                </a:rPr>
                <a:t>C</a:t>
              </a:r>
            </a:p>
          </p:txBody>
        </p:sp>
      </p:grpSp>
      <p:sp>
        <p:nvSpPr>
          <p:cNvPr id="56224" name="Rectangle 928"/>
          <p:cNvSpPr>
            <a:spLocks noChangeArrowheads="1"/>
          </p:cNvSpPr>
          <p:nvPr/>
        </p:nvSpPr>
        <p:spPr bwMode="auto">
          <a:xfrm>
            <a:off x="2071953" y="7126583"/>
            <a:ext cx="12634383" cy="238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974" b="1">
                <a:solidFill>
                  <a:srgbClr val="00FF00"/>
                </a:solidFill>
                <a:latin typeface="Times New Roman" panose="02020603050405020304" pitchFamily="18" charset="0"/>
                <a:cs typeface="Times New Roman" panose="02020603050405020304" pitchFamily="18" charset="0"/>
              </a:rPr>
              <a:t>Câu 1: Từ gồm 7 chữ cái </a:t>
            </a:r>
          </a:p>
          <a:p>
            <a:pPr algn="ctr" eaLnBrk="1" hangingPunct="1"/>
            <a:r>
              <a:rPr lang="en-US" altLang="en-US" sz="4974" b="1">
                <a:solidFill>
                  <a:srgbClr val="00FF00"/>
                </a:solidFill>
                <a:latin typeface="Times New Roman" panose="02020603050405020304" pitchFamily="18" charset="0"/>
                <a:cs typeface="Times New Roman" panose="02020603050405020304" pitchFamily="18" charset="0"/>
              </a:rPr>
              <a:t>Nói đến xứ sở kim chi là nhắc đến quốc gia nào?</a:t>
            </a:r>
          </a:p>
        </p:txBody>
      </p:sp>
      <p:sp>
        <p:nvSpPr>
          <p:cNvPr id="56232" name="Text Box 936"/>
          <p:cNvSpPr txBox="1">
            <a:spLocks noChangeArrowheads="1"/>
          </p:cNvSpPr>
          <p:nvPr/>
        </p:nvSpPr>
        <p:spPr bwMode="auto">
          <a:xfrm>
            <a:off x="2817733" y="7225289"/>
            <a:ext cx="11640742" cy="162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974" b="1">
                <a:solidFill>
                  <a:srgbClr val="00FF00"/>
                </a:solidFill>
                <a:latin typeface="Times New Roman" panose="02020603050405020304" pitchFamily="18" charset="0"/>
                <a:cs typeface="Times New Roman" panose="02020603050405020304" pitchFamily="18" charset="0"/>
              </a:rPr>
              <a:t>Câu 2: Bác Hồ chúng ta được tổ chức nào công nhận là danh nhân văn hóa thế giới?</a:t>
            </a:r>
          </a:p>
        </p:txBody>
      </p:sp>
      <p:sp>
        <p:nvSpPr>
          <p:cNvPr id="56235" name="Text Box 939"/>
          <p:cNvSpPr txBox="1">
            <a:spLocks noChangeArrowheads="1"/>
          </p:cNvSpPr>
          <p:nvPr/>
        </p:nvSpPr>
        <p:spPr bwMode="auto">
          <a:xfrm>
            <a:off x="2916439" y="7126584"/>
            <a:ext cx="11789897" cy="162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974" b="1">
                <a:solidFill>
                  <a:srgbClr val="00FF00"/>
                </a:solidFill>
                <a:latin typeface="Times New Roman" panose="02020603050405020304" pitchFamily="18" charset="0"/>
                <a:cs typeface="Times New Roman" panose="02020603050405020304" pitchFamily="18" charset="0"/>
              </a:rPr>
              <a:t>Câu 3: Áo dài là trang phục truyền thống của dân tộc nào?</a:t>
            </a:r>
          </a:p>
        </p:txBody>
      </p:sp>
      <p:sp>
        <p:nvSpPr>
          <p:cNvPr id="56236" name="Text Box 940"/>
          <p:cNvSpPr txBox="1">
            <a:spLocks noChangeArrowheads="1"/>
          </p:cNvSpPr>
          <p:nvPr/>
        </p:nvSpPr>
        <p:spPr bwMode="auto">
          <a:xfrm>
            <a:off x="2719026" y="7126583"/>
            <a:ext cx="11739448" cy="162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974" b="1">
                <a:solidFill>
                  <a:srgbClr val="00FF00"/>
                </a:solidFill>
                <a:latin typeface="Times New Roman" panose="02020603050405020304" pitchFamily="18" charset="0"/>
                <a:cs typeface="Times New Roman" panose="02020603050405020304" pitchFamily="18" charset="0"/>
              </a:rPr>
              <a:t>Câu 4: Vạn Lý Tường Thành là công trình nghệ thuật của quốc gia nào?</a:t>
            </a:r>
          </a:p>
        </p:txBody>
      </p:sp>
      <p:sp>
        <p:nvSpPr>
          <p:cNvPr id="56237" name="Text Box 941"/>
          <p:cNvSpPr txBox="1">
            <a:spLocks noChangeArrowheads="1"/>
          </p:cNvSpPr>
          <p:nvPr/>
        </p:nvSpPr>
        <p:spPr bwMode="auto">
          <a:xfrm>
            <a:off x="2817732" y="7323996"/>
            <a:ext cx="11441136" cy="162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974" b="1">
                <a:solidFill>
                  <a:srgbClr val="00FF00"/>
                </a:solidFill>
                <a:latin typeface="Times New Roman" panose="02020603050405020304" pitchFamily="18" charset="0"/>
                <a:cs typeface="Times New Roman" panose="02020603050405020304" pitchFamily="18" charset="0"/>
              </a:rPr>
              <a:t>Câu 5: Núi Phúng Sĩ là biểu tượng của quốc gia nào?</a:t>
            </a:r>
          </a:p>
        </p:txBody>
      </p:sp>
      <p:sp>
        <p:nvSpPr>
          <p:cNvPr id="56238" name="Text Box 942"/>
          <p:cNvSpPr txBox="1">
            <a:spLocks noChangeArrowheads="1"/>
          </p:cNvSpPr>
          <p:nvPr/>
        </p:nvSpPr>
        <p:spPr bwMode="auto">
          <a:xfrm>
            <a:off x="2817732" y="7225289"/>
            <a:ext cx="11342431" cy="162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974" b="1">
                <a:solidFill>
                  <a:srgbClr val="00FF00"/>
                </a:solidFill>
                <a:latin typeface="Times New Roman" panose="02020603050405020304" pitchFamily="18" charset="0"/>
                <a:cs typeface="Times New Roman" panose="02020603050405020304" pitchFamily="18" charset="0"/>
              </a:rPr>
              <a:t>Câu 6: Ai Cập có công trình nghệ thuật gì nổi tiếng?</a:t>
            </a:r>
          </a:p>
        </p:txBody>
      </p:sp>
      <p:sp>
        <p:nvSpPr>
          <p:cNvPr id="46107" name="AutoShape 944">
            <a:hlinkClick r:id="rId2" action="ppaction://hlinksldjump" highlightClick="1"/>
          </p:cNvPr>
          <p:cNvSpPr>
            <a:spLocks noChangeArrowheads="1"/>
          </p:cNvSpPr>
          <p:nvPr/>
        </p:nvSpPr>
        <p:spPr bwMode="auto">
          <a:xfrm>
            <a:off x="13462639" y="261024"/>
            <a:ext cx="1243696" cy="1094541"/>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145"/>
          </a:p>
        </p:txBody>
      </p:sp>
    </p:spTree>
    <p:extLst>
      <p:ext uri="{BB962C8B-B14F-4D97-AF65-F5344CB8AC3E}">
        <p14:creationId xmlns:p14="http://schemas.microsoft.com/office/powerpoint/2010/main" val="1244923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546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6238">
                                            <p:txEl>
                                              <p:pRg st="0" end="0"/>
                                            </p:txEl>
                                          </p:spTgt>
                                        </p:tgtEl>
                                        <p:attrNameLst>
                                          <p:attrName>style.visibility</p:attrName>
                                        </p:attrNameLst>
                                      </p:cBhvr>
                                      <p:to>
                                        <p:strVal val="visible"/>
                                      </p:to>
                                    </p:set>
                                    <p:animEffect transition="in" filter="wheel(4)">
                                      <p:cBhvr>
                                        <p:cTn id="7" dur="2000"/>
                                        <p:tgtEl>
                                          <p:spTgt spid="562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6179"/>
                                        </p:tgtEl>
                                        <p:attrNameLst>
                                          <p:attrName>style.visibility</p:attrName>
                                        </p:attrNameLst>
                                      </p:cBhvr>
                                      <p:to>
                                        <p:strVal val="visible"/>
                                      </p:to>
                                    </p:set>
                                    <p:animEffect transition="in" filter="wheel(4)">
                                      <p:cBhvr>
                                        <p:cTn id="12" dur="2000"/>
                                        <p:tgtEl>
                                          <p:spTgt spid="56179"/>
                                        </p:tgtEl>
                                      </p:cBhvr>
                                    </p:animEffect>
                                  </p:childTnLst>
                                </p:cTn>
                              </p:par>
                              <p:par>
                                <p:cTn id="13" presetID="4" presetClass="exit" presetSubtype="16" fill="hold" nodeType="withEffect">
                                  <p:stCondLst>
                                    <p:cond delay="0"/>
                                  </p:stCondLst>
                                  <p:childTnLst>
                                    <p:animEffect transition="out" filter="box(in)">
                                      <p:cBhvr>
                                        <p:cTn id="14" dur="500"/>
                                        <p:tgtEl>
                                          <p:spTgt spid="56238">
                                            <p:txEl>
                                              <p:pRg st="0" end="0"/>
                                            </p:txEl>
                                          </p:spTgt>
                                        </p:tgtEl>
                                      </p:cBhvr>
                                    </p:animEffect>
                                    <p:set>
                                      <p:cBhvr>
                                        <p:cTn id="15" dur="1" fill="hold">
                                          <p:stCondLst>
                                            <p:cond delay="499"/>
                                          </p:stCondLst>
                                        </p:cTn>
                                        <p:tgtEl>
                                          <p:spTgt spid="56238">
                                            <p:txEl>
                                              <p:pRg st="0" end="0"/>
                                            </p:txEl>
                                          </p:spTgt>
                                        </p:tgtEl>
                                        <p:attrNameLst>
                                          <p:attrName>style.visibility</p:attrName>
                                        </p:attrNameLst>
                                      </p:cBhvr>
                                      <p:to>
                                        <p:strVal val="hidden"/>
                                      </p:to>
                                    </p:set>
                                  </p:childTnLst>
                                </p:cTn>
                              </p:par>
                            </p:childTnLst>
                          </p:cTn>
                        </p:par>
                      </p:childTnLst>
                    </p:cTn>
                  </p:par>
                </p:childTnLst>
              </p:cTn>
              <p:nextCondLst>
                <p:cond evt="onClick" delay="0">
                  <p:tgtEl>
                    <p:spTgt spid="55465"/>
                  </p:tgtEl>
                </p:cond>
              </p:nextCondLst>
            </p:seq>
            <p:seq concurrent="1" nextAc="seek">
              <p:cTn id="16" restart="whenNotActive" fill="hold" evtFilter="cancelBubble" nodeType="interactiveSeq">
                <p:stCondLst>
                  <p:cond evt="onClick" delay="0">
                    <p:tgtEl>
                      <p:spTgt spid="5546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56237">
                                            <p:txEl>
                                              <p:pRg st="0" end="0"/>
                                            </p:txEl>
                                          </p:spTgt>
                                        </p:tgtEl>
                                        <p:attrNameLst>
                                          <p:attrName>style.visibility</p:attrName>
                                        </p:attrNameLst>
                                      </p:cBhvr>
                                      <p:to>
                                        <p:strVal val="visible"/>
                                      </p:to>
                                    </p:set>
                                    <p:animEffect transition="in" filter="wheel(4)">
                                      <p:cBhvr>
                                        <p:cTn id="21" dur="2000"/>
                                        <p:tgtEl>
                                          <p:spTgt spid="56237">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4" fill="hold" nodeType="clickEffect">
                                  <p:stCondLst>
                                    <p:cond delay="0"/>
                                  </p:stCondLst>
                                  <p:childTnLst>
                                    <p:set>
                                      <p:cBhvr>
                                        <p:cTn id="25" dur="1" fill="hold">
                                          <p:stCondLst>
                                            <p:cond delay="0"/>
                                          </p:stCondLst>
                                        </p:cTn>
                                        <p:tgtEl>
                                          <p:spTgt spid="55811"/>
                                        </p:tgtEl>
                                        <p:attrNameLst>
                                          <p:attrName>style.visibility</p:attrName>
                                        </p:attrNameLst>
                                      </p:cBhvr>
                                      <p:to>
                                        <p:strVal val="visible"/>
                                      </p:to>
                                    </p:set>
                                    <p:animEffect transition="in" filter="wheel(4)">
                                      <p:cBhvr>
                                        <p:cTn id="26" dur="2000"/>
                                        <p:tgtEl>
                                          <p:spTgt spid="55811"/>
                                        </p:tgtEl>
                                      </p:cBhvr>
                                    </p:animEffect>
                                  </p:childTnLst>
                                </p:cTn>
                              </p:par>
                              <p:par>
                                <p:cTn id="27" presetID="4" presetClass="exit" presetSubtype="16" fill="hold" nodeType="withEffect">
                                  <p:stCondLst>
                                    <p:cond delay="0"/>
                                  </p:stCondLst>
                                  <p:childTnLst>
                                    <p:animEffect transition="out" filter="box(in)">
                                      <p:cBhvr>
                                        <p:cTn id="28" dur="500"/>
                                        <p:tgtEl>
                                          <p:spTgt spid="56237">
                                            <p:txEl>
                                              <p:pRg st="0" end="0"/>
                                            </p:txEl>
                                          </p:spTgt>
                                        </p:tgtEl>
                                      </p:cBhvr>
                                    </p:animEffect>
                                    <p:set>
                                      <p:cBhvr>
                                        <p:cTn id="29" dur="1" fill="hold">
                                          <p:stCondLst>
                                            <p:cond delay="499"/>
                                          </p:stCondLst>
                                        </p:cTn>
                                        <p:tgtEl>
                                          <p:spTgt spid="56237">
                                            <p:txEl>
                                              <p:pRg st="0" end="0"/>
                                            </p:txEl>
                                          </p:spTgt>
                                        </p:tgtEl>
                                        <p:attrNameLst>
                                          <p:attrName>style.visibility</p:attrName>
                                        </p:attrNameLst>
                                      </p:cBhvr>
                                      <p:to>
                                        <p:strVal val="hidden"/>
                                      </p:to>
                                    </p:set>
                                  </p:childTnLst>
                                </p:cTn>
                              </p:par>
                            </p:childTnLst>
                          </p:cTn>
                        </p:par>
                      </p:childTnLst>
                    </p:cTn>
                  </p:par>
                </p:childTnLst>
              </p:cTn>
              <p:nextCondLst>
                <p:cond evt="onClick" delay="0">
                  <p:tgtEl>
                    <p:spTgt spid="55464"/>
                  </p:tgtEl>
                </p:cond>
              </p:nextCondLst>
            </p:seq>
            <p:seq concurrent="1" nextAc="seek">
              <p:cTn id="30" restart="whenNotActive" fill="hold" evtFilter="cancelBubble" nodeType="interactiveSeq">
                <p:stCondLst>
                  <p:cond evt="onClick" delay="0">
                    <p:tgtEl>
                      <p:spTgt spid="55463"/>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1" presetClass="entr" presetSubtype="4" fill="hold" nodeType="clickEffect">
                                  <p:stCondLst>
                                    <p:cond delay="0"/>
                                  </p:stCondLst>
                                  <p:childTnLst>
                                    <p:set>
                                      <p:cBhvr>
                                        <p:cTn id="34" dur="1" fill="hold">
                                          <p:stCondLst>
                                            <p:cond delay="0"/>
                                          </p:stCondLst>
                                        </p:cTn>
                                        <p:tgtEl>
                                          <p:spTgt spid="56236">
                                            <p:txEl>
                                              <p:pRg st="0" end="0"/>
                                            </p:txEl>
                                          </p:spTgt>
                                        </p:tgtEl>
                                        <p:attrNameLst>
                                          <p:attrName>style.visibility</p:attrName>
                                        </p:attrNameLst>
                                      </p:cBhvr>
                                      <p:to>
                                        <p:strVal val="visible"/>
                                      </p:to>
                                    </p:set>
                                    <p:animEffect transition="in" filter="wheel(4)">
                                      <p:cBhvr>
                                        <p:cTn id="35" dur="2000"/>
                                        <p:tgtEl>
                                          <p:spTgt spid="56236">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4" fill="hold" nodeType="clickEffect">
                                  <p:stCondLst>
                                    <p:cond delay="0"/>
                                  </p:stCondLst>
                                  <p:childTnLst>
                                    <p:set>
                                      <p:cBhvr>
                                        <p:cTn id="39" dur="1" fill="hold">
                                          <p:stCondLst>
                                            <p:cond delay="0"/>
                                          </p:stCondLst>
                                        </p:cTn>
                                        <p:tgtEl>
                                          <p:spTgt spid="56192"/>
                                        </p:tgtEl>
                                        <p:attrNameLst>
                                          <p:attrName>style.visibility</p:attrName>
                                        </p:attrNameLst>
                                      </p:cBhvr>
                                      <p:to>
                                        <p:strVal val="visible"/>
                                      </p:to>
                                    </p:set>
                                    <p:animEffect transition="in" filter="wheel(4)">
                                      <p:cBhvr>
                                        <p:cTn id="40" dur="2000"/>
                                        <p:tgtEl>
                                          <p:spTgt spid="56192"/>
                                        </p:tgtEl>
                                      </p:cBhvr>
                                    </p:animEffect>
                                  </p:childTnLst>
                                </p:cTn>
                              </p:par>
                              <p:par>
                                <p:cTn id="41" presetID="4" presetClass="exit" presetSubtype="16" fill="hold" nodeType="withEffect">
                                  <p:stCondLst>
                                    <p:cond delay="0"/>
                                  </p:stCondLst>
                                  <p:childTnLst>
                                    <p:animEffect transition="out" filter="box(in)">
                                      <p:cBhvr>
                                        <p:cTn id="42" dur="500"/>
                                        <p:tgtEl>
                                          <p:spTgt spid="56236">
                                            <p:txEl>
                                              <p:pRg st="0" end="0"/>
                                            </p:txEl>
                                          </p:spTgt>
                                        </p:tgtEl>
                                      </p:cBhvr>
                                    </p:animEffect>
                                    <p:set>
                                      <p:cBhvr>
                                        <p:cTn id="43" dur="1" fill="hold">
                                          <p:stCondLst>
                                            <p:cond delay="499"/>
                                          </p:stCondLst>
                                        </p:cTn>
                                        <p:tgtEl>
                                          <p:spTgt spid="56236">
                                            <p:txEl>
                                              <p:pRg st="0" end="0"/>
                                            </p:txEl>
                                          </p:spTgt>
                                        </p:tgtEl>
                                        <p:attrNameLst>
                                          <p:attrName>style.visibility</p:attrName>
                                        </p:attrNameLst>
                                      </p:cBhvr>
                                      <p:to>
                                        <p:strVal val="hidden"/>
                                      </p:to>
                                    </p:set>
                                  </p:childTnLst>
                                </p:cTn>
                              </p:par>
                            </p:childTnLst>
                          </p:cTn>
                        </p:par>
                      </p:childTnLst>
                    </p:cTn>
                  </p:par>
                </p:childTnLst>
              </p:cTn>
              <p:nextCondLst>
                <p:cond evt="onClick" delay="0">
                  <p:tgtEl>
                    <p:spTgt spid="55463"/>
                  </p:tgtEl>
                </p:cond>
              </p:nextCondLst>
            </p:seq>
            <p:seq concurrent="1" nextAc="seek">
              <p:cTn id="44" restart="whenNotActive" fill="hold" evtFilter="cancelBubble" nodeType="interactiveSeq">
                <p:stCondLst>
                  <p:cond evt="onClick" delay="0">
                    <p:tgtEl>
                      <p:spTgt spid="5546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1" presetClass="entr" presetSubtype="4" fill="hold" nodeType="clickEffect">
                                  <p:stCondLst>
                                    <p:cond delay="0"/>
                                  </p:stCondLst>
                                  <p:childTnLst>
                                    <p:set>
                                      <p:cBhvr>
                                        <p:cTn id="48" dur="1" fill="hold">
                                          <p:stCondLst>
                                            <p:cond delay="0"/>
                                          </p:stCondLst>
                                        </p:cTn>
                                        <p:tgtEl>
                                          <p:spTgt spid="56235">
                                            <p:txEl>
                                              <p:pRg st="0" end="0"/>
                                            </p:txEl>
                                          </p:spTgt>
                                        </p:tgtEl>
                                        <p:attrNameLst>
                                          <p:attrName>style.visibility</p:attrName>
                                        </p:attrNameLst>
                                      </p:cBhvr>
                                      <p:to>
                                        <p:strVal val="visible"/>
                                      </p:to>
                                    </p:set>
                                    <p:animEffect transition="in" filter="wheel(4)">
                                      <p:cBhvr>
                                        <p:cTn id="49" dur="2000"/>
                                        <p:tgtEl>
                                          <p:spTgt spid="56235">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1" presetClass="entr" presetSubtype="4" fill="hold" nodeType="clickEffect">
                                  <p:stCondLst>
                                    <p:cond delay="0"/>
                                  </p:stCondLst>
                                  <p:childTnLst>
                                    <p:set>
                                      <p:cBhvr>
                                        <p:cTn id="53" dur="1" fill="hold">
                                          <p:stCondLst>
                                            <p:cond delay="0"/>
                                          </p:stCondLst>
                                        </p:cTn>
                                        <p:tgtEl>
                                          <p:spTgt spid="55794"/>
                                        </p:tgtEl>
                                        <p:attrNameLst>
                                          <p:attrName>style.visibility</p:attrName>
                                        </p:attrNameLst>
                                      </p:cBhvr>
                                      <p:to>
                                        <p:strVal val="visible"/>
                                      </p:to>
                                    </p:set>
                                    <p:animEffect transition="in" filter="wheel(4)">
                                      <p:cBhvr>
                                        <p:cTn id="54" dur="2000"/>
                                        <p:tgtEl>
                                          <p:spTgt spid="55794"/>
                                        </p:tgtEl>
                                      </p:cBhvr>
                                    </p:animEffect>
                                  </p:childTnLst>
                                </p:cTn>
                              </p:par>
                              <p:par>
                                <p:cTn id="55" presetID="4" presetClass="exit" presetSubtype="16" fill="hold" nodeType="withEffect">
                                  <p:stCondLst>
                                    <p:cond delay="0"/>
                                  </p:stCondLst>
                                  <p:childTnLst>
                                    <p:animEffect transition="out" filter="box(in)">
                                      <p:cBhvr>
                                        <p:cTn id="56" dur="500"/>
                                        <p:tgtEl>
                                          <p:spTgt spid="56235">
                                            <p:txEl>
                                              <p:pRg st="0" end="0"/>
                                            </p:txEl>
                                          </p:spTgt>
                                        </p:tgtEl>
                                      </p:cBhvr>
                                    </p:animEffect>
                                    <p:set>
                                      <p:cBhvr>
                                        <p:cTn id="57" dur="1" fill="hold">
                                          <p:stCondLst>
                                            <p:cond delay="499"/>
                                          </p:stCondLst>
                                        </p:cTn>
                                        <p:tgtEl>
                                          <p:spTgt spid="56235">
                                            <p:txEl>
                                              <p:pRg st="0" end="0"/>
                                            </p:txEl>
                                          </p:spTgt>
                                        </p:tgtEl>
                                        <p:attrNameLst>
                                          <p:attrName>style.visibility</p:attrName>
                                        </p:attrNameLst>
                                      </p:cBhvr>
                                      <p:to>
                                        <p:strVal val="hidden"/>
                                      </p:to>
                                    </p:set>
                                  </p:childTnLst>
                                </p:cTn>
                              </p:par>
                            </p:childTnLst>
                          </p:cTn>
                        </p:par>
                      </p:childTnLst>
                    </p:cTn>
                  </p:par>
                </p:childTnLst>
              </p:cTn>
              <p:nextCondLst>
                <p:cond evt="onClick" delay="0">
                  <p:tgtEl>
                    <p:spTgt spid="55462"/>
                  </p:tgtEl>
                </p:cond>
              </p:nextCondLst>
            </p:seq>
            <p:seq concurrent="1" nextAc="seek">
              <p:cTn id="58" restart="whenNotActive" fill="hold" evtFilter="cancelBubble" nodeType="interactiveSeq">
                <p:stCondLst>
                  <p:cond evt="onClick" delay="0">
                    <p:tgtEl>
                      <p:spTgt spid="55461"/>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21" presetClass="entr" presetSubtype="4" fill="hold" nodeType="clickEffect">
                                  <p:stCondLst>
                                    <p:cond delay="0"/>
                                  </p:stCondLst>
                                  <p:childTnLst>
                                    <p:set>
                                      <p:cBhvr>
                                        <p:cTn id="62" dur="1" fill="hold">
                                          <p:stCondLst>
                                            <p:cond delay="0"/>
                                          </p:stCondLst>
                                        </p:cTn>
                                        <p:tgtEl>
                                          <p:spTgt spid="56232">
                                            <p:txEl>
                                              <p:pRg st="0" end="0"/>
                                            </p:txEl>
                                          </p:spTgt>
                                        </p:tgtEl>
                                        <p:attrNameLst>
                                          <p:attrName>style.visibility</p:attrName>
                                        </p:attrNameLst>
                                      </p:cBhvr>
                                      <p:to>
                                        <p:strVal val="visible"/>
                                      </p:to>
                                    </p:set>
                                    <p:animEffect transition="in" filter="wheel(4)">
                                      <p:cBhvr>
                                        <p:cTn id="63" dur="2000"/>
                                        <p:tgtEl>
                                          <p:spTgt spid="56232">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1" presetClass="entr" presetSubtype="4" fill="hold" nodeType="clickEffect">
                                  <p:stCondLst>
                                    <p:cond delay="0"/>
                                  </p:stCondLst>
                                  <p:childTnLst>
                                    <p:set>
                                      <p:cBhvr>
                                        <p:cTn id="67" dur="1" fill="hold">
                                          <p:stCondLst>
                                            <p:cond delay="0"/>
                                          </p:stCondLst>
                                        </p:cTn>
                                        <p:tgtEl>
                                          <p:spTgt spid="56204"/>
                                        </p:tgtEl>
                                        <p:attrNameLst>
                                          <p:attrName>style.visibility</p:attrName>
                                        </p:attrNameLst>
                                      </p:cBhvr>
                                      <p:to>
                                        <p:strVal val="visible"/>
                                      </p:to>
                                    </p:set>
                                    <p:animEffect transition="in" filter="wheel(4)">
                                      <p:cBhvr>
                                        <p:cTn id="68" dur="2000"/>
                                        <p:tgtEl>
                                          <p:spTgt spid="56204"/>
                                        </p:tgtEl>
                                      </p:cBhvr>
                                    </p:animEffect>
                                  </p:childTnLst>
                                </p:cTn>
                              </p:par>
                              <p:par>
                                <p:cTn id="69" presetID="4" presetClass="exit" presetSubtype="16" fill="hold" nodeType="withEffect">
                                  <p:stCondLst>
                                    <p:cond delay="0"/>
                                  </p:stCondLst>
                                  <p:childTnLst>
                                    <p:animEffect transition="out" filter="box(in)">
                                      <p:cBhvr>
                                        <p:cTn id="70" dur="500"/>
                                        <p:tgtEl>
                                          <p:spTgt spid="56232">
                                            <p:txEl>
                                              <p:pRg st="0" end="0"/>
                                            </p:txEl>
                                          </p:spTgt>
                                        </p:tgtEl>
                                      </p:cBhvr>
                                    </p:animEffect>
                                    <p:set>
                                      <p:cBhvr>
                                        <p:cTn id="71" dur="1" fill="hold">
                                          <p:stCondLst>
                                            <p:cond delay="499"/>
                                          </p:stCondLst>
                                        </p:cTn>
                                        <p:tgtEl>
                                          <p:spTgt spid="56232">
                                            <p:txEl>
                                              <p:pRg st="0" end="0"/>
                                            </p:txEl>
                                          </p:spTgt>
                                        </p:tgtEl>
                                        <p:attrNameLst>
                                          <p:attrName>style.visibility</p:attrName>
                                        </p:attrNameLst>
                                      </p:cBhvr>
                                      <p:to>
                                        <p:strVal val="hidden"/>
                                      </p:to>
                                    </p:set>
                                  </p:childTnLst>
                                </p:cTn>
                              </p:par>
                            </p:childTnLst>
                          </p:cTn>
                        </p:par>
                      </p:childTnLst>
                    </p:cTn>
                  </p:par>
                </p:childTnLst>
              </p:cTn>
              <p:nextCondLst>
                <p:cond evt="onClick" delay="0">
                  <p:tgtEl>
                    <p:spTgt spid="55461"/>
                  </p:tgtEl>
                </p:cond>
              </p:nextCondLst>
            </p:seq>
            <p:seq concurrent="1" nextAc="seek">
              <p:cTn id="72" restart="whenNotActive" fill="hold" evtFilter="cancelBubble" nodeType="interactiveSeq">
                <p:stCondLst>
                  <p:cond evt="onClick" delay="0">
                    <p:tgtEl>
                      <p:spTgt spid="55460"/>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21" presetClass="entr" presetSubtype="4" fill="hold" nodeType="clickEffect">
                                  <p:stCondLst>
                                    <p:cond delay="0"/>
                                  </p:stCondLst>
                                  <p:childTnLst>
                                    <p:set>
                                      <p:cBhvr>
                                        <p:cTn id="76" dur="1" fill="hold">
                                          <p:stCondLst>
                                            <p:cond delay="0"/>
                                          </p:stCondLst>
                                        </p:cTn>
                                        <p:tgtEl>
                                          <p:spTgt spid="56224">
                                            <p:txEl>
                                              <p:pRg st="0" end="0"/>
                                            </p:txEl>
                                          </p:spTgt>
                                        </p:tgtEl>
                                        <p:attrNameLst>
                                          <p:attrName>style.visibility</p:attrName>
                                        </p:attrNameLst>
                                      </p:cBhvr>
                                      <p:to>
                                        <p:strVal val="visible"/>
                                      </p:to>
                                    </p:set>
                                    <p:animEffect transition="in" filter="wheel(4)">
                                      <p:cBhvr>
                                        <p:cTn id="77" dur="2000"/>
                                        <p:tgtEl>
                                          <p:spTgt spid="56224">
                                            <p:txEl>
                                              <p:pRg st="0" end="0"/>
                                            </p:txEl>
                                          </p:spTgt>
                                        </p:tgtEl>
                                      </p:cBhvr>
                                    </p:animEffect>
                                  </p:childTnLst>
                                </p:cTn>
                              </p:par>
                              <p:par>
                                <p:cTn id="78" presetID="21" presetClass="entr" presetSubtype="4" fill="hold" nodeType="withEffect">
                                  <p:stCondLst>
                                    <p:cond delay="0"/>
                                  </p:stCondLst>
                                  <p:childTnLst>
                                    <p:set>
                                      <p:cBhvr>
                                        <p:cTn id="79" dur="1" fill="hold">
                                          <p:stCondLst>
                                            <p:cond delay="0"/>
                                          </p:stCondLst>
                                        </p:cTn>
                                        <p:tgtEl>
                                          <p:spTgt spid="56224">
                                            <p:txEl>
                                              <p:pRg st="1" end="1"/>
                                            </p:txEl>
                                          </p:spTgt>
                                        </p:tgtEl>
                                        <p:attrNameLst>
                                          <p:attrName>style.visibility</p:attrName>
                                        </p:attrNameLst>
                                      </p:cBhvr>
                                      <p:to>
                                        <p:strVal val="visible"/>
                                      </p:to>
                                    </p:set>
                                    <p:animEffect transition="in" filter="wheel(4)">
                                      <p:cBhvr>
                                        <p:cTn id="80" dur="2000"/>
                                        <p:tgtEl>
                                          <p:spTgt spid="56224">
                                            <p:txEl>
                                              <p:pRg st="1" end="1"/>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1" presetClass="entr" presetSubtype="4" fill="hold" nodeType="clickEffect">
                                  <p:stCondLst>
                                    <p:cond delay="0"/>
                                  </p:stCondLst>
                                  <p:childTnLst>
                                    <p:set>
                                      <p:cBhvr>
                                        <p:cTn id="84" dur="1" fill="hold">
                                          <p:stCondLst>
                                            <p:cond delay="0"/>
                                          </p:stCondLst>
                                        </p:cTn>
                                        <p:tgtEl>
                                          <p:spTgt spid="56213"/>
                                        </p:tgtEl>
                                        <p:attrNameLst>
                                          <p:attrName>style.visibility</p:attrName>
                                        </p:attrNameLst>
                                      </p:cBhvr>
                                      <p:to>
                                        <p:strVal val="visible"/>
                                      </p:to>
                                    </p:set>
                                    <p:animEffect transition="in" filter="wheel(4)">
                                      <p:cBhvr>
                                        <p:cTn id="85" dur="2000"/>
                                        <p:tgtEl>
                                          <p:spTgt spid="56213"/>
                                        </p:tgtEl>
                                      </p:cBhvr>
                                    </p:animEffect>
                                  </p:childTnLst>
                                </p:cTn>
                              </p:par>
                              <p:par>
                                <p:cTn id="86" presetID="4" presetClass="exit" presetSubtype="16" fill="hold" nodeType="withEffect">
                                  <p:stCondLst>
                                    <p:cond delay="0"/>
                                  </p:stCondLst>
                                  <p:childTnLst>
                                    <p:animEffect transition="out" filter="box(in)">
                                      <p:cBhvr>
                                        <p:cTn id="87" dur="500"/>
                                        <p:tgtEl>
                                          <p:spTgt spid="56224">
                                            <p:txEl>
                                              <p:pRg st="0" end="0"/>
                                            </p:txEl>
                                          </p:spTgt>
                                        </p:tgtEl>
                                      </p:cBhvr>
                                    </p:animEffect>
                                    <p:set>
                                      <p:cBhvr>
                                        <p:cTn id="88" dur="1" fill="hold">
                                          <p:stCondLst>
                                            <p:cond delay="499"/>
                                          </p:stCondLst>
                                        </p:cTn>
                                        <p:tgtEl>
                                          <p:spTgt spid="56224">
                                            <p:txEl>
                                              <p:pRg st="0" end="0"/>
                                            </p:txEl>
                                          </p:spTgt>
                                        </p:tgtEl>
                                        <p:attrNameLst>
                                          <p:attrName>style.visibility</p:attrName>
                                        </p:attrNameLst>
                                      </p:cBhvr>
                                      <p:to>
                                        <p:strVal val="hidden"/>
                                      </p:to>
                                    </p:set>
                                  </p:childTnLst>
                                </p:cTn>
                              </p:par>
                              <p:par>
                                <p:cTn id="89" presetID="4" presetClass="exit" presetSubtype="16" fill="hold" nodeType="withEffect">
                                  <p:stCondLst>
                                    <p:cond delay="0"/>
                                  </p:stCondLst>
                                  <p:childTnLst>
                                    <p:animEffect transition="out" filter="box(in)">
                                      <p:cBhvr>
                                        <p:cTn id="90" dur="500"/>
                                        <p:tgtEl>
                                          <p:spTgt spid="56224">
                                            <p:txEl>
                                              <p:pRg st="1" end="1"/>
                                            </p:txEl>
                                          </p:spTgt>
                                        </p:tgtEl>
                                      </p:cBhvr>
                                    </p:animEffect>
                                    <p:set>
                                      <p:cBhvr>
                                        <p:cTn id="91" dur="1" fill="hold">
                                          <p:stCondLst>
                                            <p:cond delay="499"/>
                                          </p:stCondLst>
                                        </p:cTn>
                                        <p:tgtEl>
                                          <p:spTgt spid="56224">
                                            <p:txEl>
                                              <p:pRg st="1" end="1"/>
                                            </p:txEl>
                                          </p:spTgt>
                                        </p:tgtEl>
                                        <p:attrNameLst>
                                          <p:attrName>style.visibility</p:attrName>
                                        </p:attrNameLst>
                                      </p:cBhvr>
                                      <p:to>
                                        <p:strVal val="hidden"/>
                                      </p:to>
                                    </p:set>
                                  </p:childTnLst>
                                </p:cTn>
                              </p:par>
                            </p:childTnLst>
                          </p:cTn>
                        </p:par>
                      </p:childTnLst>
                    </p:cTn>
                  </p:par>
                </p:childTnLst>
              </p:cTn>
              <p:nextCondLst>
                <p:cond evt="onClick" delay="0">
                  <p:tgtEl>
                    <p:spTgt spid="5546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7B89A-70B1-48C9-8797-DD7C51D8C9E7}"/>
              </a:ext>
            </a:extLst>
          </p:cNvPr>
          <p:cNvSpPr>
            <a:spLocks noGrp="1"/>
          </p:cNvSpPr>
          <p:nvPr>
            <p:ph type="title"/>
          </p:nvPr>
        </p:nvSpPr>
        <p:spPr>
          <a:xfrm>
            <a:off x="2890117" y="8519436"/>
            <a:ext cx="11370945" cy="796230"/>
          </a:xfrm>
        </p:spPr>
        <p:txBody>
          <a:bodyPr/>
          <a:lstStyle/>
          <a:p>
            <a:pPr>
              <a:defRPr/>
            </a:pPr>
            <a:r>
              <a:rPr lang="vi-VN" sz="4974" b="1" cap="all" dirty="0">
                <a:solidFill>
                  <a:srgbClr val="FF0000"/>
                </a:solidFill>
                <a:latin typeface="Times New Roman" pitchFamily="18" charset="0"/>
                <a:cs typeface="Times New Roman" pitchFamily="18" charset="0"/>
              </a:rPr>
              <a:t>THÁP ĐỒNG HỒ BIG BEN </a:t>
            </a:r>
            <a:r>
              <a:rPr lang="vi-VN" sz="4974" b="1" cap="all" dirty="0">
                <a:solidFill>
                  <a:srgbClr val="FF0000"/>
                </a:solidFill>
              </a:rPr>
              <a:t>– </a:t>
            </a:r>
            <a:r>
              <a:rPr lang="vi-VN" sz="4974" b="1" cap="all" dirty="0">
                <a:solidFill>
                  <a:srgbClr val="FF0000"/>
                </a:solidFill>
                <a:latin typeface="Times New Roman" pitchFamily="18" charset="0"/>
                <a:cs typeface="Times New Roman" pitchFamily="18" charset="0"/>
              </a:rPr>
              <a:t>ANH</a:t>
            </a:r>
            <a:r>
              <a:rPr lang="vi-VN" sz="3869" b="1" cap="all" dirty="0">
                <a:latin typeface="Times New Roman" pitchFamily="18" charset="0"/>
                <a:cs typeface="Times New Roman" pitchFamily="18" charset="0"/>
              </a:rPr>
              <a:t/>
            </a:r>
            <a:br>
              <a:rPr lang="vi-VN" sz="3869" b="1" cap="all" dirty="0">
                <a:latin typeface="Times New Roman" pitchFamily="18" charset="0"/>
                <a:cs typeface="Times New Roman" pitchFamily="18" charset="0"/>
              </a:rPr>
            </a:br>
            <a:endParaRPr lang="en-US" sz="3869" dirty="0">
              <a:latin typeface="Times New Roman" pitchFamily="18" charset="0"/>
              <a:cs typeface="Times New Roman" pitchFamily="18" charset="0"/>
            </a:endParaRPr>
          </a:p>
        </p:txBody>
      </p:sp>
      <p:pic>
        <p:nvPicPr>
          <p:cNvPr id="10243" name="Picture 4" descr="tháp đồng hồ Big Ben 6">
            <a:extLst>
              <a:ext uri="{FF2B5EF4-FFF2-40B4-BE49-F238E27FC236}">
                <a16:creationId xmlns="" xmlns:a16="http://schemas.microsoft.com/office/drawing/2014/main" id="{6CB1986E-A0C1-482C-BB05-E4D2669E9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912" y="160125"/>
            <a:ext cx="12171562" cy="796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68868" y="715303"/>
            <a:ext cx="16709420" cy="8791103"/>
          </a:xfrm>
          <a:prstGeom prst="rect">
            <a:avLst/>
          </a:prstGeom>
          <a:noFill/>
          <a:ln w="9525">
            <a:noFill/>
          </a:ln>
        </p:spPr>
      </p:pic>
      <p:pic>
        <p:nvPicPr>
          <p:cNvPr id="71688" name="图片 71687" descr="8"/>
          <p:cNvPicPr>
            <a:picLocks noChangeAspect="1"/>
          </p:cNvPicPr>
          <p:nvPr/>
        </p:nvPicPr>
        <p:blipFill>
          <a:blip r:embed="rId4"/>
          <a:stretch>
            <a:fillRect/>
          </a:stretch>
        </p:blipFill>
        <p:spPr>
          <a:xfrm>
            <a:off x="6033499" y="445926"/>
            <a:ext cx="9744545" cy="1792505"/>
          </a:xfrm>
          <a:prstGeom prst="rect">
            <a:avLst/>
          </a:prstGeom>
          <a:noFill/>
          <a:ln w="9525">
            <a:noFill/>
          </a:ln>
        </p:spPr>
      </p:pic>
      <p:sp>
        <p:nvSpPr>
          <p:cNvPr id="71691" name="文本框 71690"/>
          <p:cNvSpPr txBox="1"/>
          <p:nvPr/>
        </p:nvSpPr>
        <p:spPr>
          <a:xfrm>
            <a:off x="6871257" y="827770"/>
            <a:ext cx="8757319" cy="685252"/>
          </a:xfrm>
          <a:prstGeom prst="rect">
            <a:avLst/>
          </a:prstGeom>
          <a:noFill/>
          <a:ln w="9525">
            <a:noFill/>
          </a:ln>
        </p:spPr>
        <p:txBody>
          <a:bodyPr wrap="square">
            <a:spAutoFit/>
          </a:bodyPr>
          <a:lstStyle/>
          <a:p>
            <a:r>
              <a:rPr lang="en-US" sz="3853" b="1" dirty="0">
                <a:latin typeface="Times New Roman" panose="02020603050405020304" pitchFamily="18" charset="0"/>
                <a:cs typeface="Times New Roman" panose="02020603050405020304" pitchFamily="18" charset="0"/>
              </a:rPr>
              <a:t>HOẠT ĐỘNG TÌM TÒI, MỞ RỘNG</a:t>
            </a:r>
          </a:p>
        </p:txBody>
      </p:sp>
      <p:pic>
        <p:nvPicPr>
          <p:cNvPr id="71696" name="图片 71695" descr="2"/>
          <p:cNvPicPr>
            <a:picLocks noChangeAspect="1"/>
          </p:cNvPicPr>
          <p:nvPr/>
        </p:nvPicPr>
        <p:blipFill>
          <a:blip r:embed="rId5"/>
          <a:stretch>
            <a:fillRect/>
          </a:stretch>
        </p:blipFill>
        <p:spPr>
          <a:xfrm>
            <a:off x="1074030" y="1008790"/>
            <a:ext cx="3083211" cy="1778776"/>
          </a:xfrm>
          <a:prstGeom prst="rect">
            <a:avLst/>
          </a:prstGeom>
          <a:noFill/>
          <a:ln w="9525">
            <a:noFill/>
          </a:ln>
        </p:spPr>
      </p:pic>
      <p:pic>
        <p:nvPicPr>
          <p:cNvPr id="11" name="Picture 2" descr="Free Online Class Vectors, 3,000+ Images in AI, EPS format">
            <a:extLst>
              <a:ext uri="{FF2B5EF4-FFF2-40B4-BE49-F238E27FC236}">
                <a16:creationId xmlns="" xmlns:a16="http://schemas.microsoft.com/office/drawing/2014/main" id="{9957C8A0-EAD5-44BA-B883-7A3D57B6CA8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19237" y="2017253"/>
            <a:ext cx="10618494" cy="8209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a:extLst>
              <a:ext uri="{FF2B5EF4-FFF2-40B4-BE49-F238E27FC236}">
                <a16:creationId xmlns="" xmlns:a16="http://schemas.microsoft.com/office/drawing/2014/main" id="{2FACC2D2-419F-49B1-91C0-207A104B0C53}"/>
              </a:ext>
            </a:extLst>
          </p:cNvPr>
          <p:cNvSpPr txBox="1">
            <a:spLocks noChangeArrowheads="1"/>
          </p:cNvSpPr>
          <p:nvPr/>
        </p:nvSpPr>
        <p:spPr bwMode="auto">
          <a:xfrm>
            <a:off x="5361155" y="2400311"/>
            <a:ext cx="11089232" cy="308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b="1" dirty="0" err="1">
                <a:solidFill>
                  <a:srgbClr val="0033CC"/>
                </a:solidFill>
                <a:latin typeface="Times New Roman" panose="02020603050405020304" pitchFamily="18" charset="0"/>
                <a:cs typeface="Times New Roman" panose="02020603050405020304" pitchFamily="18" charset="0"/>
              </a:rPr>
              <a:t>Một</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bạn</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đóng</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vai</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phóng</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viên</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phỏng</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vấn</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các</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bạn</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bạn</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khác</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về</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những</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điều</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cần</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học</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tập</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từ</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nước</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nào</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đó</a:t>
            </a:r>
            <a:r>
              <a:rPr lang="en-US" altLang="en-US" sz="4000" b="1" dirty="0">
                <a:solidFill>
                  <a:srgbClr val="0033CC"/>
                </a:solidFill>
                <a:latin typeface="Times New Roman" panose="02020603050405020304" pitchFamily="18" charset="0"/>
                <a:cs typeface="Times New Roman" panose="02020603050405020304" pitchFamily="18" charset="0"/>
              </a:rPr>
              <a:t> ( </a:t>
            </a:r>
            <a:r>
              <a:rPr lang="en-US" altLang="en-US" sz="4000" b="1" dirty="0" err="1">
                <a:solidFill>
                  <a:srgbClr val="0033CC"/>
                </a:solidFill>
                <a:latin typeface="Times New Roman" panose="02020603050405020304" pitchFamily="18" charset="0"/>
                <a:cs typeface="Times New Roman" panose="02020603050405020304" pitchFamily="18" charset="0"/>
              </a:rPr>
              <a:t>ví</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dụ</a:t>
            </a:r>
            <a:r>
              <a:rPr lang="en-US" altLang="en-US" sz="4000" b="1" dirty="0">
                <a:solidFill>
                  <a:srgbClr val="0033CC"/>
                </a:solidFill>
                <a:latin typeface="Times New Roman" panose="02020603050405020304" pitchFamily="18" charset="0"/>
                <a:cs typeface="Times New Roman" panose="02020603050405020304" pitchFamily="18" charset="0"/>
              </a:rPr>
              <a:t>: Anh, </a:t>
            </a:r>
            <a:r>
              <a:rPr lang="en-US" altLang="en-US" sz="4000" b="1" dirty="0" err="1">
                <a:solidFill>
                  <a:srgbClr val="0033CC"/>
                </a:solidFill>
                <a:latin typeface="Times New Roman" panose="02020603050405020304" pitchFamily="18" charset="0"/>
                <a:cs typeface="Times New Roman" panose="02020603050405020304" pitchFamily="18" charset="0"/>
              </a:rPr>
              <a:t>Nhật</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Lào</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Việt</a:t>
            </a:r>
            <a:r>
              <a:rPr lang="en-US" altLang="en-US" sz="4000" b="1" dirty="0">
                <a:solidFill>
                  <a:srgbClr val="0033CC"/>
                </a:solidFill>
                <a:latin typeface="Times New Roman" panose="02020603050405020304" pitchFamily="18" charset="0"/>
                <a:cs typeface="Times New Roman" panose="02020603050405020304" pitchFamily="18" charset="0"/>
              </a:rPr>
              <a:t> Nam….)</a:t>
            </a:r>
          </a:p>
          <a:p>
            <a:pPr algn="ctr" eaLnBrk="1" hangingPunct="1">
              <a:spcBef>
                <a:spcPct val="50000"/>
              </a:spcBef>
            </a:pPr>
            <a:endParaRPr lang="en-US" altLang="en-US" sz="4974" b="1" dirty="0">
              <a:solidFill>
                <a:srgbClr val="0033CC"/>
              </a:solidFill>
              <a:latin typeface="Times New Roman" panose="02020603050405020304" pitchFamily="18" charset="0"/>
              <a:cs typeface="Times New Roman" panose="02020603050405020304" pitchFamily="18" charset="0"/>
            </a:endParaRPr>
          </a:p>
        </p:txBody>
      </p:sp>
      <p:sp>
        <p:nvSpPr>
          <p:cNvPr id="10" name="Text Box 467">
            <a:extLst>
              <a:ext uri="{FF2B5EF4-FFF2-40B4-BE49-F238E27FC236}">
                <a16:creationId xmlns="" xmlns:a16="http://schemas.microsoft.com/office/drawing/2014/main" id="{03FF7600-6A34-48E9-96DB-296CBB4C8196}"/>
              </a:ext>
            </a:extLst>
          </p:cNvPr>
          <p:cNvSpPr txBox="1">
            <a:spLocks noChangeArrowheads="1"/>
          </p:cNvSpPr>
          <p:nvPr/>
        </p:nvSpPr>
        <p:spPr bwMode="auto">
          <a:xfrm>
            <a:off x="7503202" y="4422151"/>
            <a:ext cx="893030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50000"/>
              </a:spcBef>
              <a:buNone/>
            </a:pPr>
            <a:r>
              <a:rPr lang="en-US" altLang="en-US" sz="3600"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Sưu</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tầm</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và</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tìm</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đọc</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về</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văn</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hóa</a:t>
            </a:r>
            <a:r>
              <a:rPr lang="en-US" sz="4000" b="1" dirty="0">
                <a:solidFill>
                  <a:srgbClr val="2C03DB"/>
                </a:solidFill>
                <a:latin typeface="Times New Roman" panose="02020603050405020304" pitchFamily="18" charset="0"/>
                <a:cs typeface="Times New Roman" panose="02020603050405020304" pitchFamily="18" charset="0"/>
              </a:rPr>
              <a:t> KHKT </a:t>
            </a:r>
            <a:r>
              <a:rPr lang="en-US" sz="4000" b="1" dirty="0" err="1">
                <a:solidFill>
                  <a:srgbClr val="2C03DB"/>
                </a:solidFill>
                <a:latin typeface="Times New Roman" panose="02020603050405020304" pitchFamily="18" charset="0"/>
                <a:cs typeface="Times New Roman" panose="02020603050405020304" pitchFamily="18" charset="0"/>
              </a:rPr>
              <a:t>tiến</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bộ</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của</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các</a:t>
            </a:r>
            <a:r>
              <a:rPr lang="en-US" sz="4000" b="1" dirty="0">
                <a:solidFill>
                  <a:srgbClr val="2C03DB"/>
                </a:solidFill>
                <a:latin typeface="Times New Roman" panose="02020603050405020304" pitchFamily="18" charset="0"/>
                <a:cs typeface="Times New Roman" panose="02020603050405020304" pitchFamily="18" charset="0"/>
              </a:rPr>
              <a:t> </a:t>
            </a:r>
            <a:r>
              <a:rPr lang="en-US" sz="4000" b="1" dirty="0" err="1">
                <a:solidFill>
                  <a:srgbClr val="2C03DB"/>
                </a:solidFill>
                <a:latin typeface="Times New Roman" panose="02020603050405020304" pitchFamily="18" charset="0"/>
                <a:cs typeface="Times New Roman" panose="02020603050405020304" pitchFamily="18" charset="0"/>
              </a:rPr>
              <a:t>nước</a:t>
            </a:r>
            <a:r>
              <a:rPr lang="en-US" sz="4000" b="1" dirty="0">
                <a:solidFill>
                  <a:srgbClr val="2C03DB"/>
                </a:solidFill>
                <a:latin typeface="Times New Roman" panose="02020603050405020304" pitchFamily="18" charset="0"/>
                <a:cs typeface="Times New Roman" panose="02020603050405020304" pitchFamily="18" charset="0"/>
              </a:rPr>
              <a:t>.</a:t>
            </a:r>
            <a:endParaRPr lang="en-US" altLang="en-US" sz="4000" b="1" dirty="0">
              <a:solidFill>
                <a:srgbClr val="2C03DB"/>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000" b="1" dirty="0" err="1">
                <a:solidFill>
                  <a:srgbClr val="0033CC"/>
                </a:solidFill>
                <a:latin typeface="Times New Roman" panose="02020603050405020304" pitchFamily="18" charset="0"/>
                <a:cs typeface="Times New Roman" panose="02020603050405020304" pitchFamily="18" charset="0"/>
              </a:rPr>
              <a:t>Học</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bài</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và</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làm</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các</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bài</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tập</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còn</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lại</a:t>
            </a:r>
            <a:endParaRPr lang="en-US" altLang="en-US" sz="4000" b="1" dirty="0">
              <a:solidFill>
                <a:srgbClr val="0033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000" b="1" dirty="0" err="1">
                <a:solidFill>
                  <a:srgbClr val="0033CC"/>
                </a:solidFill>
                <a:latin typeface="Times New Roman" panose="02020603050405020304" pitchFamily="18" charset="0"/>
                <a:cs typeface="Times New Roman" panose="02020603050405020304" pitchFamily="18" charset="0"/>
              </a:rPr>
              <a:t>Ôn</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tập</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để</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tiết</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sau</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làm</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bài</a:t>
            </a:r>
            <a:r>
              <a:rPr lang="en-US" altLang="en-US" sz="4000" b="1" dirty="0">
                <a:solidFill>
                  <a:srgbClr val="0033CC"/>
                </a:solidFill>
                <a:latin typeface="Times New Roman" panose="02020603050405020304" pitchFamily="18" charset="0"/>
                <a:cs typeface="Times New Roman" panose="02020603050405020304" pitchFamily="18" charset="0"/>
              </a:rPr>
              <a:t> KT</a:t>
            </a:r>
          </a:p>
          <a:p>
            <a:pPr eaLnBrk="1" hangingPunct="1">
              <a:spcBef>
                <a:spcPct val="50000"/>
              </a:spcBef>
              <a:buFontTx/>
              <a:buNone/>
            </a:pPr>
            <a:r>
              <a:rPr lang="en-US" altLang="en-US" sz="4000" b="1" dirty="0">
                <a:solidFill>
                  <a:srgbClr val="0033CC"/>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
                            </p:stCondLst>
                            <p:childTnLst>
                              <p:par>
                                <p:cTn id="10" presetID="29" presetClass="entr" presetSubtype="0" fill="hold" nodeType="afterEffect">
                                  <p:stCondLst>
                                    <p:cond delay="0"/>
                                  </p:stCondLst>
                                  <p:childTnLst>
                                    <p:set>
                                      <p:cBhvr>
                                        <p:cTn id="11" dur="1" fill="hold">
                                          <p:stCondLst>
                                            <p:cond delay="0"/>
                                          </p:stCondLst>
                                        </p:cTn>
                                        <p:tgtEl>
                                          <p:spTgt spid="71696"/>
                                        </p:tgtEl>
                                        <p:attrNameLst>
                                          <p:attrName>style.visibility</p:attrName>
                                        </p:attrNameLst>
                                      </p:cBhvr>
                                      <p:to>
                                        <p:strVal val="visible"/>
                                      </p:to>
                                    </p:set>
                                    <p:anim calcmode="lin" valueType="num">
                                      <p:cBhvr>
                                        <p:cTn id="12" dur="1000" fill="hold"/>
                                        <p:tgtEl>
                                          <p:spTgt spid="71696"/>
                                        </p:tgtEl>
                                        <p:attrNameLst>
                                          <p:attrName>ppt_x</p:attrName>
                                        </p:attrNameLst>
                                      </p:cBhvr>
                                      <p:tavLst>
                                        <p:tav tm="0">
                                          <p:val>
                                            <p:strVal val="#ppt_x-.2"/>
                                          </p:val>
                                        </p:tav>
                                        <p:tav tm="100000">
                                          <p:val>
                                            <p:strVal val="#ppt_x"/>
                                          </p:val>
                                        </p:tav>
                                      </p:tavLst>
                                    </p:anim>
                                    <p:anim calcmode="lin" valueType="num">
                                      <p:cBhvr>
                                        <p:cTn id="13"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1696"/>
                                        </p:tgtEl>
                                      </p:cBhvr>
                                    </p:animEffect>
                                  </p:childTnLst>
                                </p:cTn>
                              </p:par>
                              <p:par>
                                <p:cTn id="15" presetID="29" presetClass="entr" presetSubtype="0" fill="hold" nodeType="withEffect">
                                  <p:stCondLst>
                                    <p:cond delay="0"/>
                                  </p:stCondLst>
                                  <p:childTnLst>
                                    <p:set>
                                      <p:cBhvr>
                                        <p:cTn id="16" dur="1" fill="hold">
                                          <p:stCondLst>
                                            <p:cond delay="0"/>
                                          </p:stCondLst>
                                        </p:cTn>
                                        <p:tgtEl>
                                          <p:spTgt spid="71688"/>
                                        </p:tgtEl>
                                        <p:attrNameLst>
                                          <p:attrName>style.visibility</p:attrName>
                                        </p:attrNameLst>
                                      </p:cBhvr>
                                      <p:to>
                                        <p:strVal val="visible"/>
                                      </p:to>
                                    </p:set>
                                    <p:anim calcmode="lin" valueType="num">
                                      <p:cBhvr>
                                        <p:cTn id="17" dur="500" fill="hold"/>
                                        <p:tgtEl>
                                          <p:spTgt spid="71688"/>
                                        </p:tgtEl>
                                        <p:attrNameLst>
                                          <p:attrName>ppt_x</p:attrName>
                                        </p:attrNameLst>
                                      </p:cBhvr>
                                      <p:tavLst>
                                        <p:tav tm="0">
                                          <p:val>
                                            <p:strVal val="#ppt_x-.2"/>
                                          </p:val>
                                        </p:tav>
                                        <p:tav tm="100000">
                                          <p:val>
                                            <p:strVal val="#ppt_x"/>
                                          </p:val>
                                        </p:tav>
                                      </p:tavLst>
                                    </p:anim>
                                    <p:anim calcmode="lin" valueType="num">
                                      <p:cBhvr>
                                        <p:cTn id="18" dur="5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19" dur="500"/>
                                        <p:tgtEl>
                                          <p:spTgt spid="7168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1691"/>
                                        </p:tgtEl>
                                        <p:attrNameLst>
                                          <p:attrName>style.visibility</p:attrName>
                                        </p:attrNameLst>
                                      </p:cBhvr>
                                      <p:to>
                                        <p:strVal val="visible"/>
                                      </p:to>
                                    </p:set>
                                    <p:anim calcmode="lin" valueType="num">
                                      <p:cBhvr>
                                        <p:cTn id="22" dur="500" fill="hold"/>
                                        <p:tgtEl>
                                          <p:spTgt spid="71691"/>
                                        </p:tgtEl>
                                        <p:attrNameLst>
                                          <p:attrName>ppt_x</p:attrName>
                                        </p:attrNameLst>
                                      </p:cBhvr>
                                      <p:tavLst>
                                        <p:tav tm="0">
                                          <p:val>
                                            <p:strVal val="#ppt_x-.2"/>
                                          </p:val>
                                        </p:tav>
                                        <p:tav tm="100000">
                                          <p:val>
                                            <p:strVal val="#ppt_x"/>
                                          </p:val>
                                        </p:tav>
                                      </p:tavLst>
                                    </p:anim>
                                    <p:anim calcmode="lin" valueType="num">
                                      <p:cBhvr>
                                        <p:cTn id="23" dur="5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4" dur="500"/>
                                        <p:tgtEl>
                                          <p:spTgt spid="71691"/>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1000"/>
                                        <p:tgtEl>
                                          <p:spTgt spid="9"/>
                                        </p:tgtEl>
                                      </p:cBhvr>
                                    </p:animEffect>
                                  </p:childTnLst>
                                </p:cTn>
                              </p:par>
                            </p:childTnLst>
                          </p:cTn>
                        </p:par>
                        <p:par>
                          <p:cTn id="28" fill="hold">
                            <p:stCondLst>
                              <p:cond delay="1010"/>
                            </p:stCondLst>
                            <p:childTnLst>
                              <p:par>
                                <p:cTn id="29" presetID="21"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4)">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12565063" y="2217738"/>
            <a:ext cx="3086100" cy="1031875"/>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252413" y="1512888"/>
            <a:ext cx="15986125" cy="15925800"/>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0" y="417513"/>
            <a:ext cx="2339975" cy="1089025"/>
          </a:xfrm>
          <a:prstGeom prst="rect">
            <a:avLst/>
          </a:prstGeom>
          <a:noFill/>
          <a:ln w="9525">
            <a:noFill/>
          </a:ln>
        </p:spPr>
      </p:pic>
      <p:sp>
        <p:nvSpPr>
          <p:cNvPr id="64534" name="文本框 64533"/>
          <p:cNvSpPr txBox="1"/>
          <p:nvPr/>
        </p:nvSpPr>
        <p:spPr>
          <a:xfrm>
            <a:off x="5148784" y="5457974"/>
            <a:ext cx="7127453" cy="2308324"/>
          </a:xfrm>
          <a:prstGeom prst="rect">
            <a:avLst/>
          </a:prstGeom>
          <a:noFill/>
          <a:ln w="9525">
            <a:noFill/>
          </a:ln>
        </p:spPr>
        <p:txBody>
          <a:bodyPr wrap="square">
            <a:spAutoFit/>
          </a:bodyPr>
          <a:lstStyle/>
          <a:p>
            <a:pPr lvl="0" defTabSz="1500505">
              <a:spcBef>
                <a:spcPct val="50000"/>
              </a:spcBef>
            </a:pPr>
            <a:r>
              <a:rPr lang="en-US" altLang="zh-CN" sz="7200" b="1" dirty="0" err="1">
                <a:solidFill>
                  <a:srgbClr val="FF0066"/>
                </a:solidFill>
                <a:latin typeface="黑体" panose="02010609060101010101" pitchFamily="2" charset="-122"/>
                <a:ea typeface="黑体" panose="02010609060101010101" pitchFamily="2" charset="-122"/>
              </a:rPr>
              <a:t>Cảm</a:t>
            </a:r>
            <a:r>
              <a:rPr lang="en-US" altLang="zh-CN" sz="7200" b="1" dirty="0">
                <a:solidFill>
                  <a:srgbClr val="FF0066"/>
                </a:solidFill>
                <a:latin typeface="黑体" panose="02010609060101010101" pitchFamily="2" charset="-122"/>
                <a:ea typeface="黑体" panose="02010609060101010101" pitchFamily="2" charset="-122"/>
              </a:rPr>
              <a:t> </a:t>
            </a:r>
            <a:r>
              <a:rPr lang="en-US" altLang="zh-CN" sz="7200" b="1" dirty="0" err="1">
                <a:solidFill>
                  <a:srgbClr val="FF0066"/>
                </a:solidFill>
                <a:latin typeface="黑体" panose="02010609060101010101" pitchFamily="2" charset="-122"/>
                <a:ea typeface="黑体" panose="02010609060101010101" pitchFamily="2" charset="-122"/>
              </a:rPr>
              <a:t>ơn</a:t>
            </a:r>
            <a:r>
              <a:rPr lang="en-US" altLang="zh-CN" sz="7200" b="1" dirty="0">
                <a:solidFill>
                  <a:srgbClr val="FF0066"/>
                </a:solidFill>
                <a:latin typeface="黑体" panose="02010609060101010101" pitchFamily="2" charset="-122"/>
                <a:ea typeface="黑体" panose="02010609060101010101" pitchFamily="2" charset="-122"/>
              </a:rPr>
              <a:t> </a:t>
            </a:r>
            <a:r>
              <a:rPr lang="en-US" altLang="zh-CN" sz="7200" b="1" dirty="0" err="1">
                <a:solidFill>
                  <a:srgbClr val="FF0066"/>
                </a:solidFill>
                <a:latin typeface="黑体" panose="02010609060101010101" pitchFamily="2" charset="-122"/>
                <a:ea typeface="黑体" panose="02010609060101010101" pitchFamily="2" charset="-122"/>
              </a:rPr>
              <a:t>các</a:t>
            </a:r>
            <a:r>
              <a:rPr lang="en-US" altLang="zh-CN" sz="7200" b="1" dirty="0">
                <a:solidFill>
                  <a:srgbClr val="FF0066"/>
                </a:solidFill>
                <a:latin typeface="黑体" panose="02010609060101010101" pitchFamily="2" charset="-122"/>
                <a:ea typeface="黑体" panose="02010609060101010101" pitchFamily="2" charset="-122"/>
              </a:rPr>
              <a:t> </a:t>
            </a:r>
            <a:r>
              <a:rPr lang="en-US" altLang="zh-CN" sz="7200" b="1" dirty="0" err="1">
                <a:solidFill>
                  <a:srgbClr val="FF0066"/>
                </a:solidFill>
                <a:latin typeface="黑体" panose="02010609060101010101" pitchFamily="2" charset="-122"/>
                <a:ea typeface="黑体" panose="02010609060101010101" pitchFamily="2" charset="-122"/>
              </a:rPr>
              <a:t>em</a:t>
            </a:r>
            <a:r>
              <a:rPr lang="en-US" altLang="zh-CN" sz="7200" b="1" dirty="0">
                <a:solidFill>
                  <a:srgbClr val="FF0066"/>
                </a:solidFill>
                <a:latin typeface="黑体" panose="02010609060101010101" pitchFamily="2" charset="-122"/>
                <a:ea typeface="黑体" panose="02010609060101010101" pitchFamily="2" charset="-122"/>
              </a:rPr>
              <a:t> </a:t>
            </a:r>
            <a:r>
              <a:rPr lang="en-US" altLang="zh-CN" sz="7200" b="1" dirty="0" err="1">
                <a:solidFill>
                  <a:srgbClr val="FF0066"/>
                </a:solidFill>
                <a:latin typeface="黑体" panose="02010609060101010101" pitchFamily="2" charset="-122"/>
                <a:ea typeface="黑体" panose="02010609060101010101" pitchFamily="2" charset="-122"/>
              </a:rPr>
              <a:t>đã</a:t>
            </a:r>
            <a:r>
              <a:rPr lang="en-US" altLang="zh-CN" sz="7200" b="1" dirty="0">
                <a:solidFill>
                  <a:srgbClr val="FF0066"/>
                </a:solidFill>
                <a:latin typeface="黑体" panose="02010609060101010101" pitchFamily="2" charset="-122"/>
                <a:ea typeface="黑体" panose="02010609060101010101" pitchFamily="2" charset="-122"/>
              </a:rPr>
              <a:t> </a:t>
            </a:r>
            <a:r>
              <a:rPr lang="en-US" altLang="zh-CN" sz="7200" b="1" dirty="0" err="1">
                <a:solidFill>
                  <a:srgbClr val="FF0066"/>
                </a:solidFill>
                <a:latin typeface="黑体" panose="02010609060101010101" pitchFamily="2" charset="-122"/>
                <a:ea typeface="黑体" panose="02010609060101010101" pitchFamily="2" charset="-122"/>
              </a:rPr>
              <a:t>lắng</a:t>
            </a:r>
            <a:r>
              <a:rPr lang="en-US" altLang="zh-CN" sz="7200" b="1" dirty="0">
                <a:solidFill>
                  <a:srgbClr val="FF0066"/>
                </a:solidFill>
                <a:latin typeface="黑体" panose="02010609060101010101" pitchFamily="2" charset="-122"/>
                <a:ea typeface="黑体" panose="02010609060101010101" pitchFamily="2" charset="-122"/>
              </a:rPr>
              <a:t> </a:t>
            </a:r>
            <a:r>
              <a:rPr lang="en-US" altLang="zh-CN" sz="7200" b="1" dirty="0" err="1">
                <a:solidFill>
                  <a:srgbClr val="FF0066"/>
                </a:solidFill>
                <a:latin typeface="黑体" panose="02010609060101010101" pitchFamily="2" charset="-122"/>
                <a:ea typeface="黑体" panose="02010609060101010101" pitchFamily="2" charset="-122"/>
              </a:rPr>
              <a:t>nghe</a:t>
            </a:r>
            <a:r>
              <a:rPr lang="en-US" altLang="zh-CN" sz="7200" b="1" dirty="0">
                <a:solidFill>
                  <a:srgbClr val="FF0066"/>
                </a:solidFill>
                <a:latin typeface="黑体" panose="02010609060101010101" pitchFamily="2" charset="-122"/>
                <a:ea typeface="黑体" panose="02010609060101010101" pitchFamily="2" charset="-122"/>
              </a:rPr>
              <a:t>!</a:t>
            </a:r>
            <a:endParaRPr lang="zh-CN" altLang="en-US" sz="7200" b="1" dirty="0">
              <a:solidFill>
                <a:srgbClr val="FF0066"/>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Text Box 5"/>
          <p:cNvSpPr txBox="1">
            <a:spLocks noChangeArrowheads="1"/>
          </p:cNvSpPr>
          <p:nvPr/>
        </p:nvSpPr>
        <p:spPr bwMode="auto">
          <a:xfrm>
            <a:off x="2519421" y="8675173"/>
            <a:ext cx="10447495" cy="77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421" b="1" dirty="0">
                <a:solidFill>
                  <a:srgbClr val="FF0000"/>
                </a:solidFill>
                <a:latin typeface="Times New Roman" panose="02020603050405020304" pitchFamily="18" charset="0"/>
                <a:cs typeface="Times New Roman" panose="02020603050405020304" pitchFamily="18" charset="0"/>
              </a:rPr>
              <a:t>KIM TỰ THÁP – AI CẬP</a:t>
            </a:r>
          </a:p>
        </p:txBody>
      </p:sp>
      <p:pic>
        <p:nvPicPr>
          <p:cNvPr id="3" name="Picture 2">
            <a:extLst>
              <a:ext uri="{FF2B5EF4-FFF2-40B4-BE49-F238E27FC236}">
                <a16:creationId xmlns="" xmlns:a16="http://schemas.microsoft.com/office/drawing/2014/main" id="{3DED57B9-6EE0-4177-8F2F-9D566B7F0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384" y="0"/>
            <a:ext cx="14113568" cy="8482310"/>
          </a:xfrm>
          <a:prstGeom prst="rect">
            <a:avLst/>
          </a:prstGeom>
        </p:spPr>
      </p:pic>
    </p:spTree>
    <p:extLst>
      <p:ext uri="{BB962C8B-B14F-4D97-AF65-F5344CB8AC3E}">
        <p14:creationId xmlns:p14="http://schemas.microsoft.com/office/powerpoint/2010/main" val="2655198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16069"/>
                                        </p:tgtEl>
                                        <p:attrNameLst>
                                          <p:attrName>style.visibility</p:attrName>
                                        </p:attrNameLst>
                                      </p:cBhvr>
                                      <p:to>
                                        <p:strVal val="visible"/>
                                      </p:to>
                                    </p:set>
                                    <p:animEffect transition="in" filter="wheel(4)">
                                      <p:cBhvr>
                                        <p:cTn id="12" dur="1000"/>
                                        <p:tgtEl>
                                          <p:spTgt spid="21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7" name="Text Box 5">
            <a:extLst>
              <a:ext uri="{FF2B5EF4-FFF2-40B4-BE49-F238E27FC236}">
                <a16:creationId xmlns="" xmlns:a16="http://schemas.microsoft.com/office/drawing/2014/main" id="{C16F7FBC-6A44-4C80-BB76-8E7B7BF68D95}"/>
              </a:ext>
            </a:extLst>
          </p:cNvPr>
          <p:cNvSpPr txBox="1">
            <a:spLocks noChangeArrowheads="1"/>
          </p:cNvSpPr>
          <p:nvPr/>
        </p:nvSpPr>
        <p:spPr bwMode="auto">
          <a:xfrm>
            <a:off x="2618127" y="8598400"/>
            <a:ext cx="12088209" cy="68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869" b="1">
                <a:solidFill>
                  <a:srgbClr val="FF0000"/>
                </a:solidFill>
                <a:latin typeface="Times New Roman" panose="02020603050405020304" pitchFamily="18" charset="0"/>
                <a:cs typeface="Times New Roman" panose="02020603050405020304" pitchFamily="18" charset="0"/>
              </a:rPr>
              <a:t>VẠN LÝ TRƯỜNG THÀNH – TRUNG QUỐC</a:t>
            </a:r>
          </a:p>
        </p:txBody>
      </p:sp>
      <p:pic>
        <p:nvPicPr>
          <p:cNvPr id="7171" name="Picture 5" descr="Xây bằng... gạo nếp, Vạn Lý Trường Thành &quot;ngàn năm không đổ&quot;">
            <a:extLst>
              <a:ext uri="{FF2B5EF4-FFF2-40B4-BE49-F238E27FC236}">
                <a16:creationId xmlns="" xmlns:a16="http://schemas.microsoft.com/office/drawing/2014/main" id="{DE4F6A9D-79CC-4EB7-9568-22C31FE43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6" y="160124"/>
            <a:ext cx="13753528" cy="815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18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0" name="Picture 4" descr="EIFF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953" y="1"/>
            <a:ext cx="12634383" cy="8716847"/>
          </a:xfrm>
          <a:prstGeom prst="rect">
            <a:avLst/>
          </a:prstGeom>
          <a:noFill/>
          <a:extLst>
            <a:ext uri="{909E8E84-426E-40DD-AFC4-6F175D3DCCD1}">
              <a14:hiddenFill xmlns:a14="http://schemas.microsoft.com/office/drawing/2010/main">
                <a:solidFill>
                  <a:srgbClr val="FFFFFF"/>
                </a:solidFill>
              </a14:hiddenFill>
            </a:ext>
          </a:extLst>
        </p:spPr>
      </p:pic>
      <p:sp>
        <p:nvSpPr>
          <p:cNvPr id="219141" name="Text Box 5"/>
          <p:cNvSpPr txBox="1">
            <a:spLocks noChangeArrowheads="1"/>
          </p:cNvSpPr>
          <p:nvPr/>
        </p:nvSpPr>
        <p:spPr bwMode="auto">
          <a:xfrm>
            <a:off x="3017338" y="8675173"/>
            <a:ext cx="10546201" cy="77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421" b="1">
                <a:solidFill>
                  <a:srgbClr val="FF0000"/>
                </a:solidFill>
                <a:latin typeface="Times New Roman" panose="02020603050405020304" pitchFamily="18" charset="0"/>
                <a:cs typeface="Times New Roman" panose="02020603050405020304" pitchFamily="18" charset="0"/>
              </a:rPr>
              <a:t>THÁP EIFFEL - PHÁP</a:t>
            </a:r>
          </a:p>
        </p:txBody>
      </p:sp>
    </p:spTree>
    <p:extLst>
      <p:ext uri="{BB962C8B-B14F-4D97-AF65-F5344CB8AC3E}">
        <p14:creationId xmlns:p14="http://schemas.microsoft.com/office/powerpoint/2010/main" val="3151386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19140"/>
                                        </p:tgtEl>
                                        <p:attrNameLst>
                                          <p:attrName>style.visibility</p:attrName>
                                        </p:attrNameLst>
                                      </p:cBhvr>
                                      <p:to>
                                        <p:strVal val="visible"/>
                                      </p:to>
                                    </p:set>
                                    <p:animEffect transition="in" filter="wheel(4)">
                                      <p:cBhvr>
                                        <p:cTn id="7" dur="2000"/>
                                        <p:tgtEl>
                                          <p:spTgt spid="219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9141"/>
                                        </p:tgtEl>
                                        <p:attrNameLst>
                                          <p:attrName>style.visibility</p:attrName>
                                        </p:attrNameLst>
                                      </p:cBhvr>
                                      <p:to>
                                        <p:strVal val="visible"/>
                                      </p:to>
                                    </p:set>
                                    <p:animEffect transition="in" filter="wedge">
                                      <p:cBhvr>
                                        <p:cTn id="12" dur="2000"/>
                                        <p:tgtEl>
                                          <p:spTgt spid="21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 xmlns:a16="http://schemas.microsoft.com/office/drawing/2014/main" id="{FD23544A-4C0C-4FC6-B121-87BF77EF30FF}"/>
              </a:ext>
            </a:extLst>
          </p:cNvPr>
          <p:cNvSpPr>
            <a:spLocks noGrp="1"/>
          </p:cNvSpPr>
          <p:nvPr>
            <p:ph type="title"/>
          </p:nvPr>
        </p:nvSpPr>
        <p:spPr>
          <a:xfrm>
            <a:off x="2703672" y="8221124"/>
            <a:ext cx="11370945" cy="919064"/>
          </a:xfrm>
        </p:spPr>
        <p:txBody>
          <a:bodyPr/>
          <a:lstStyle/>
          <a:p>
            <a:r>
              <a:rPr lang="en-US" altLang="en-US" dirty="0" err="1"/>
              <a:t>Cố</a:t>
            </a:r>
            <a:r>
              <a:rPr lang="en-US" altLang="en-US" dirty="0"/>
              <a:t> </a:t>
            </a:r>
            <a:r>
              <a:rPr lang="en-US" altLang="en-US" dirty="0" err="1"/>
              <a:t>đô</a:t>
            </a:r>
            <a:r>
              <a:rPr lang="en-US" altLang="en-US" dirty="0"/>
              <a:t> </a:t>
            </a:r>
            <a:r>
              <a:rPr lang="en-US" altLang="en-US" dirty="0" err="1"/>
              <a:t>Huế</a:t>
            </a:r>
            <a:r>
              <a:rPr lang="en-US" altLang="en-US" dirty="0"/>
              <a:t> - </a:t>
            </a:r>
            <a:r>
              <a:rPr lang="en-US" altLang="en-US" dirty="0" err="1"/>
              <a:t>Việt</a:t>
            </a:r>
            <a:r>
              <a:rPr lang="en-US" altLang="en-US" dirty="0"/>
              <a:t> Nam</a:t>
            </a:r>
          </a:p>
        </p:txBody>
      </p:sp>
      <p:pic>
        <p:nvPicPr>
          <p:cNvPr id="8195" name="Picture 2" descr="Cố đô Huế – Wikipedia tiếng Việt">
            <a:extLst>
              <a:ext uri="{FF2B5EF4-FFF2-40B4-BE49-F238E27FC236}">
                <a16:creationId xmlns="" xmlns:a16="http://schemas.microsoft.com/office/drawing/2014/main" id="{B9B28C0A-46CB-4601-AA6C-320B712F5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368" y="261024"/>
            <a:ext cx="13681520" cy="779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151">
            <a:extLst>
              <a:ext uri="{FF2B5EF4-FFF2-40B4-BE49-F238E27FC236}">
                <a16:creationId xmlns="" xmlns:a16="http://schemas.microsoft.com/office/drawing/2014/main" id="{6448D289-44B5-4AEE-A217-7E964A8CA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953" y="1"/>
            <a:ext cx="12634383" cy="841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6">
            <a:extLst>
              <a:ext uri="{FF2B5EF4-FFF2-40B4-BE49-F238E27FC236}">
                <a16:creationId xmlns="" xmlns:a16="http://schemas.microsoft.com/office/drawing/2014/main" id="{926577C8-3442-4A03-8245-165CB6F3B08F}"/>
              </a:ext>
            </a:extLst>
          </p:cNvPr>
          <p:cNvSpPr txBox="1">
            <a:spLocks noChangeArrowheads="1"/>
          </p:cNvSpPr>
          <p:nvPr/>
        </p:nvSpPr>
        <p:spPr bwMode="auto">
          <a:xfrm>
            <a:off x="4860752" y="8626326"/>
            <a:ext cx="6624736" cy="68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869"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Vịnh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Hạ</a:t>
            </a:r>
            <a:r>
              <a:rPr lang="en-US" altLang="en-US" sz="3600" b="1" dirty="0">
                <a:solidFill>
                  <a:srgbClr val="FF0000"/>
                </a:solidFill>
                <a:latin typeface="Times New Roman" panose="02020603050405020304" pitchFamily="18" charset="0"/>
              </a:rPr>
              <a:t> Long – </a:t>
            </a:r>
            <a:r>
              <a:rPr lang="en-US" altLang="en-US" sz="3600" b="1" dirty="0" err="1">
                <a:solidFill>
                  <a:srgbClr val="FF0000"/>
                </a:solidFill>
                <a:latin typeface="Times New Roman" panose="02020603050405020304" pitchFamily="18" charset="0"/>
              </a:rPr>
              <a:t>Việt</a:t>
            </a:r>
            <a:r>
              <a:rPr lang="en-US" altLang="en-US" sz="3600" b="1" dirty="0">
                <a:solidFill>
                  <a:srgbClr val="FF0000"/>
                </a:solidFill>
                <a:latin typeface="Times New Roman" panose="02020603050405020304" pitchFamily="18" charset="0"/>
              </a:rPr>
              <a:t> Nam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ipe(down)">
                                      <p:cBhvr>
                                        <p:cTn id="1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1919</Words>
  <Application>Microsoft Office PowerPoint</Application>
  <PresentationFormat>Custom</PresentationFormat>
  <Paragraphs>209</Paragraphs>
  <Slides>41</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宋体</vt:lpstr>
      <vt:lpstr>宋体</vt:lpstr>
      <vt:lpstr>.VnArialH</vt:lpstr>
      <vt:lpstr>.VnTime</vt:lpstr>
      <vt:lpstr>Arial</vt:lpstr>
      <vt:lpstr>Calibri</vt:lpstr>
      <vt:lpstr>Cambria Math</vt:lpstr>
      <vt:lpstr>McLaren</vt:lpstr>
      <vt:lpstr>Palatino Linotype</vt:lpstr>
      <vt:lpstr>黑体</vt:lpstr>
      <vt:lpstr>Times New Roman</vt:lpstr>
      <vt:lpstr>Wingdings</vt:lpstr>
      <vt:lpstr>Wingdings 2</vt:lpstr>
      <vt:lpstr>默认设计模板</vt:lpstr>
      <vt:lpstr>PowerPoint Presentation</vt:lpstr>
      <vt:lpstr>PowerPoint Presentation</vt:lpstr>
      <vt:lpstr>Núi Phú Sĩ – Nhật bản</vt:lpstr>
      <vt:lpstr>THÁP ĐỒNG HỒ BIG BEN – ANH </vt:lpstr>
      <vt:lpstr>PowerPoint Presentation</vt:lpstr>
      <vt:lpstr>PowerPoint Presentation</vt:lpstr>
      <vt:lpstr>PowerPoint Presentation</vt:lpstr>
      <vt:lpstr>Cố đô Huế -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Chúng ta nên học tập và tiếp thu những gì ở các dân tộc khác? Hãy nêu một số ví dụ?</vt:lpstr>
      <vt:lpstr>SUSHI VÀ GỎI CUỐN</vt:lpstr>
      <vt:lpstr>Click to edit Master title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H2</cp:lastModifiedBy>
  <cp:revision>118</cp:revision>
  <dcterms:created xsi:type="dcterms:W3CDTF">2015-09-14T06:10:05Z</dcterms:created>
  <dcterms:modified xsi:type="dcterms:W3CDTF">2022-10-15T09:37:10Z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