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479" r:id="rId2"/>
    <p:sldId id="286" r:id="rId3"/>
    <p:sldId id="307" r:id="rId4"/>
    <p:sldId id="309" r:id="rId5"/>
    <p:sldId id="362" r:id="rId6"/>
    <p:sldId id="361" r:id="rId7"/>
    <p:sldId id="308" r:id="rId8"/>
    <p:sldId id="363" r:id="rId9"/>
    <p:sldId id="536" r:id="rId10"/>
    <p:sldId id="537" r:id="rId11"/>
    <p:sldId id="365" r:id="rId12"/>
    <p:sldId id="367" r:id="rId13"/>
    <p:sldId id="541" r:id="rId14"/>
    <p:sldId id="544" r:id="rId15"/>
    <p:sldId id="543" r:id="rId16"/>
    <p:sldId id="535" r:id="rId17"/>
    <p:sldId id="542" r:id="rId18"/>
    <p:sldId id="545" r:id="rId19"/>
    <p:sldId id="370" r:id="rId20"/>
    <p:sldId id="379" r:id="rId21"/>
    <p:sldId id="380" r:id="rId22"/>
    <p:sldId id="381" r:id="rId23"/>
    <p:sldId id="258" r:id="rId24"/>
    <p:sldId id="299" r:id="rId25"/>
    <p:sldId id="300" r:id="rId26"/>
    <p:sldId id="301" r:id="rId27"/>
    <p:sldId id="302" r:id="rId28"/>
    <p:sldId id="303" r:id="rId29"/>
    <p:sldId id="304" r:id="rId30"/>
    <p:sldId id="297" r:id="rId31"/>
    <p:sldId id="546" r:id="rId32"/>
    <p:sldId id="305" r:id="rId33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35"/>
      <p:bold r:id="rId36"/>
    </p:embeddedFont>
    <p:embeddedFont>
      <p:font typeface=".VnSouthernH" panose="020B7200000000000000" pitchFamily="34" charset="0"/>
      <p:regular r:id="rId37"/>
    </p:embeddedFont>
    <p:embeddedFont>
      <p:font typeface="VNI-Juni" pitchFamily="2" charset="0"/>
      <p:regular r:id="rId38"/>
    </p:embeddedFont>
    <p:embeddedFont>
      <p:font typeface="SimSun" panose="02010600030101010101" pitchFamily="2" charset="-12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CC"/>
    <a:srgbClr val="006600"/>
    <a:srgbClr val="669900"/>
    <a:srgbClr val="6600CC"/>
    <a:srgbClr val="00FFFF"/>
    <a:srgbClr val="33CC33"/>
    <a:srgbClr val="FFFFFF"/>
    <a:srgbClr val="FFFF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026" y="6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EB7A948A-8E75-43CB-A4A3-F816367E7D4A}" type="datetimeFigureOut">
              <a:rPr lang="en-US" smtClean="0"/>
              <a:pPr/>
              <a:t>12/12/2021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7AD5C966-A7C4-47F0-A005-8140A375C3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82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8D6AE-CCBA-4EAD-B029-E7578A0D08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9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ACF50-EDFC-416D-98D9-E393C6A0FE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ACF50-EDFC-416D-98D9-E393C6A0FE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8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ACF50-EDFC-416D-98D9-E393C6A0FE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8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ACF50-EDFC-416D-98D9-E393C6A0FE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8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ACF50-EDFC-416D-98D9-E393C6A0FE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8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5C966-A7C4-47F0-A005-8140A375C3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2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14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2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08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72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21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70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39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13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13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74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5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4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61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31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75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8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8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F4CD3-0ED4-4421-827C-26CF44D1A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3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4DFAB-7B48-4DBC-BCE5-8645EF0E9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35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9E07-4319-4C71-89A4-35216CCE3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56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D10B8-E362-4BD3-8918-B92D12924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9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23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89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66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1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7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66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37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77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945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53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4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9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39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3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54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01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344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69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66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20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32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1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0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985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398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9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20B4-E55B-44EB-B1E3-A9C36BC61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6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753C9-96EB-429D-B41D-6F282CF7E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154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47986-D878-4E11-8A0A-47DE95320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71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DBB88-5695-45DD-8FB1-E5AB7593F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10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22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9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5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3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3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5847B36-0CD9-4409-A767-AF37FD00B6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4" r:id="rId2"/>
    <p:sldLayoutId id="2147483703" r:id="rId3"/>
    <p:sldLayoutId id="2147483702" r:id="rId4"/>
    <p:sldLayoutId id="2147483700" r:id="rId5"/>
    <p:sldLayoutId id="2147483697" r:id="rId6"/>
    <p:sldLayoutId id="2147483696" r:id="rId7"/>
    <p:sldLayoutId id="2147483695" r:id="rId8"/>
    <p:sldLayoutId id="2147483689" r:id="rId9"/>
    <p:sldLayoutId id="2147483688" r:id="rId10"/>
    <p:sldLayoutId id="2147483687" r:id="rId11"/>
    <p:sldLayoutId id="2147483686" r:id="rId12"/>
    <p:sldLayoutId id="2147483684" r:id="rId13"/>
    <p:sldLayoutId id="2147483681" r:id="rId14"/>
    <p:sldLayoutId id="2147483680" r:id="rId15"/>
    <p:sldLayoutId id="2147483673" r:id="rId16"/>
    <p:sldLayoutId id="2147483672" r:id="rId17"/>
    <p:sldLayoutId id="2147483671" r:id="rId18"/>
    <p:sldLayoutId id="2147483670" r:id="rId19"/>
    <p:sldLayoutId id="2147483668" r:id="rId20"/>
    <p:sldLayoutId id="2147483665" r:id="rId21"/>
    <p:sldLayoutId id="2147483664" r:id="rId22"/>
    <p:sldLayoutId id="2147483650" r:id="rId23"/>
    <p:sldLayoutId id="2147483705" r:id="rId24"/>
    <p:sldLayoutId id="2147483661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701" r:id="rId31"/>
    <p:sldLayoutId id="2147483699" r:id="rId32"/>
    <p:sldLayoutId id="2147483698" r:id="rId33"/>
    <p:sldLayoutId id="2147483694" r:id="rId34"/>
    <p:sldLayoutId id="2147483693" r:id="rId35"/>
    <p:sldLayoutId id="2147483692" r:id="rId36"/>
    <p:sldLayoutId id="2147483691" r:id="rId37"/>
    <p:sldLayoutId id="2147483690" r:id="rId38"/>
    <p:sldLayoutId id="2147483685" r:id="rId39"/>
    <p:sldLayoutId id="2147483683" r:id="rId40"/>
    <p:sldLayoutId id="2147483682" r:id="rId41"/>
    <p:sldLayoutId id="2147483679" r:id="rId42"/>
    <p:sldLayoutId id="2147483678" r:id="rId43"/>
    <p:sldLayoutId id="2147483677" r:id="rId44"/>
    <p:sldLayoutId id="2147483676" r:id="rId45"/>
    <p:sldLayoutId id="2147483675" r:id="rId46"/>
    <p:sldLayoutId id="2147483674" r:id="rId47"/>
    <p:sldLayoutId id="2147483669" r:id="rId48"/>
    <p:sldLayoutId id="2147483667" r:id="rId49"/>
    <p:sldLayoutId id="2147483666" r:id="rId50"/>
    <p:sldLayoutId id="2147483663" r:id="rId51"/>
    <p:sldLayoutId id="2147483662" r:id="rId52"/>
    <p:sldLayoutId id="2147483656" r:id="rId53"/>
    <p:sldLayoutId id="2147483657" r:id="rId54"/>
    <p:sldLayoutId id="2147483658" r:id="rId55"/>
    <p:sldLayoutId id="2147483659" r:id="rId56"/>
    <p:sldLayoutId id="2147483660" r:id="rId5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e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12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6.jpeg"/><Relationship Id="rId11" Type="http://schemas.openxmlformats.org/officeDocument/2006/relationships/image" Target="../media/image59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55.jpe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12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6.jpeg"/><Relationship Id="rId11" Type="http://schemas.openxmlformats.org/officeDocument/2006/relationships/image" Target="../media/image59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55.jpe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12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6.jpeg"/><Relationship Id="rId11" Type="http://schemas.openxmlformats.org/officeDocument/2006/relationships/image" Target="../media/image59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55.jpe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12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6.jpeg"/><Relationship Id="rId11" Type="http://schemas.openxmlformats.org/officeDocument/2006/relationships/image" Target="../media/image59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55.jpe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>
            <a:extLst>
              <a:ext uri="{FF2B5EF4-FFF2-40B4-BE49-F238E27FC236}">
                <a16:creationId xmlns:a16="http://schemas.microsoft.com/office/drawing/2014/main" id="{BE88C162-F94A-F64B-8406-3CF7B50F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14565" r="10480" b="26611"/>
          <a:stretch>
            <a:fillRect/>
          </a:stretch>
        </p:blipFill>
        <p:spPr bwMode="auto">
          <a:xfrm>
            <a:off x="0" y="0"/>
            <a:ext cx="9067800" cy="5715000"/>
          </a:xfrm>
          <a:prstGeom prst="rect">
            <a:avLst/>
          </a:prstGeom>
          <a:noFill/>
          <a:ln w="158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6e3e461d6fe4261ffac34bab182ac1ed">
            <a:extLst>
              <a:ext uri="{FF2B5EF4-FFF2-40B4-BE49-F238E27FC236}">
                <a16:creationId xmlns:a16="http://schemas.microsoft.com/office/drawing/2014/main" id="{8430632B-EA8A-CA45-A61B-B49C059F5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09" y="-183886"/>
            <a:ext cx="6741583" cy="158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255E92-2751-924D-9E77-D00ED2B804F8}"/>
              </a:ext>
            </a:extLst>
          </p:cNvPr>
          <p:cNvSpPr txBox="1"/>
          <p:nvPr/>
        </p:nvSpPr>
        <p:spPr>
          <a:xfrm>
            <a:off x="2022230" y="332154"/>
            <a:ext cx="5456268" cy="105690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>
              <a:defRPr/>
            </a:pPr>
            <a:endParaRPr lang="en-US" sz="7333" b="1">
              <a:ln>
                <a:solidFill>
                  <a:srgbClr val="FFC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7333" b="1">
              <a:ln>
                <a:solidFill>
                  <a:srgbClr val="FFC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7333" b="1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 </a:t>
            </a:r>
            <a:r>
              <a:rPr lang="en-US" sz="7333" b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CẬU MUỐN CÓ MỘT </a:t>
            </a:r>
            <a:r>
              <a:rPr lang="en-US" sz="7333" b="1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BẠN</a:t>
            </a:r>
            <a:endParaRPr lang="en-US" sz="7333" b="1" dirty="0">
              <a:ln>
                <a:solidFill>
                  <a:srgbClr val="FFC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8A66F9-7FD3-9543-94E7-4C537CCFD582}"/>
              </a:ext>
            </a:extLst>
          </p:cNvPr>
          <p:cNvSpPr/>
          <p:nvPr/>
        </p:nvSpPr>
        <p:spPr>
          <a:xfrm>
            <a:off x="5789222" y="1214333"/>
            <a:ext cx="2592779" cy="682832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67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ĂNG-TOAN-ĐƠXANH-TƠ Ê-XU-PE-RI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23E3BC8D-94AF-49A1-BDB3-0A72D541239B}"/>
              </a:ext>
            </a:extLst>
          </p:cNvPr>
          <p:cNvSpPr/>
          <p:nvPr/>
        </p:nvSpPr>
        <p:spPr>
          <a:xfrm>
            <a:off x="3452979" y="578451"/>
            <a:ext cx="2931657" cy="389758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67" b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TRÍCH: “ HOÀNG TỬ BÉ ”</a:t>
            </a:r>
            <a:endParaRPr lang="en-US" sz="1667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7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BD01-D65C-744E-A7C2-C51458EF7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E2BAF-54B0-8941-86FB-36E501D6FF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EA76E-2A7F-5F46-8C1C-CEAA9B9D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88F23E2-004B-974F-A9E6-FCD5DB6B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89" y="131379"/>
            <a:ext cx="7591811" cy="54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5E0A1C-8F2C-8043-B897-C9A1D23DC681}"/>
              </a:ext>
            </a:extLst>
          </p:cNvPr>
          <p:cNvSpPr/>
          <p:nvPr/>
        </p:nvSpPr>
        <p:spPr>
          <a:xfrm>
            <a:off x="1" y="0"/>
            <a:ext cx="9143998" cy="5644117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67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BAAE9-118C-4173-8208-9F4328B8C364}"/>
              </a:ext>
            </a:extLst>
          </p:cNvPr>
          <p:cNvSpPr/>
          <p:nvPr/>
        </p:nvSpPr>
        <p:spPr>
          <a:xfrm>
            <a:off x="790188" y="194223"/>
            <a:ext cx="7134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6A43F6-F29F-4809-BF2A-70AA04D9D164}"/>
              </a:ext>
            </a:extLst>
          </p:cNvPr>
          <p:cNvCxnSpPr>
            <a:cxnSpLocks/>
          </p:cNvCxnSpPr>
          <p:nvPr/>
        </p:nvCxnSpPr>
        <p:spPr bwMode="auto">
          <a:xfrm>
            <a:off x="4419600" y="902109"/>
            <a:ext cx="0" cy="474200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B3ECAD-ED40-469F-8928-145ADBB1F6B3}"/>
              </a:ext>
            </a:extLst>
          </p:cNvPr>
          <p:cNvSpPr txBox="1"/>
          <p:nvPr/>
        </p:nvSpPr>
        <p:spPr>
          <a:xfrm>
            <a:off x="609600" y="902109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A4ACC2-C426-4541-9B08-E69D1E371725}"/>
              </a:ext>
            </a:extLst>
          </p:cNvPr>
          <p:cNvSpPr txBox="1"/>
          <p:nvPr/>
        </p:nvSpPr>
        <p:spPr>
          <a:xfrm>
            <a:off x="5041899" y="902109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81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A64949-21C1-4BD0-9F85-6992F64F392D}"/>
              </a:ext>
            </a:extLst>
          </p:cNvPr>
          <p:cNvSpPr txBox="1"/>
          <p:nvPr/>
        </p:nvSpPr>
        <p:spPr>
          <a:xfrm>
            <a:off x="278080" y="1148776"/>
            <a:ext cx="8865919" cy="445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thăm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hoàng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chia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  +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…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  +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  +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thợ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săn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gà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hoàng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  +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gũi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  + “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tụi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duy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đời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duy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đời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.”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thăm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rõ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C6B36C-6603-43FB-836C-EFD1943C3DBF}"/>
              </a:ext>
            </a:extLst>
          </p:cNvPr>
          <p:cNvSpPr/>
          <p:nvPr/>
        </p:nvSpPr>
        <p:spPr bwMode="auto">
          <a:xfrm>
            <a:off x="152400" y="114300"/>
            <a:ext cx="39624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Nhân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vật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cáo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A64949-21C1-4BD0-9F85-6992F64F392D}"/>
              </a:ext>
            </a:extLst>
          </p:cNvPr>
          <p:cNvSpPr txBox="1"/>
          <p:nvPr/>
        </p:nvSpPr>
        <p:spPr>
          <a:xfrm>
            <a:off x="163830" y="806233"/>
            <a:ext cx="8153400" cy="205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mong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muốn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  + “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đời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chiếu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  + “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tuyệt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vời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  + “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…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  + “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muốn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C6B36C-6603-43FB-836C-EFD1943C3DBF}"/>
              </a:ext>
            </a:extLst>
          </p:cNvPr>
          <p:cNvSpPr/>
          <p:nvPr/>
        </p:nvSpPr>
        <p:spPr bwMode="auto">
          <a:xfrm>
            <a:off x="152400" y="114300"/>
            <a:ext cx="39624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Nhân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vật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cáo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6ADF3-851E-468A-B92B-11B0FD09E07F}"/>
              </a:ext>
            </a:extLst>
          </p:cNvPr>
          <p:cNvSpPr txBox="1"/>
          <p:nvPr/>
        </p:nvSpPr>
        <p:spPr>
          <a:xfrm>
            <a:off x="62198" y="3001571"/>
            <a:ext cx="497081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 descr="83 ♎Hoàng Tử Bé ý tưởng | prince, tiểu thuyết, thiệp dễ thương">
            <a:extLst>
              <a:ext uri="{FF2B5EF4-FFF2-40B4-BE49-F238E27FC236}">
                <a16:creationId xmlns:a16="http://schemas.microsoft.com/office/drawing/2014/main" id="{8E041E9F-EBBA-4D08-ADBD-9BA4C8640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00476"/>
            <a:ext cx="3751612" cy="172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3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BD01-D65C-744E-A7C2-C51458EF7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E2BAF-54B0-8941-86FB-36E501D6FF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EA76E-2A7F-5F46-8C1C-CEAA9B9D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88F23E2-004B-974F-A9E6-FCD5DB6B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89" y="131379"/>
            <a:ext cx="7591811" cy="54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5E0A1C-8F2C-8043-B897-C9A1D23DC681}"/>
              </a:ext>
            </a:extLst>
          </p:cNvPr>
          <p:cNvSpPr/>
          <p:nvPr/>
        </p:nvSpPr>
        <p:spPr>
          <a:xfrm>
            <a:off x="1" y="0"/>
            <a:ext cx="9143998" cy="5644117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67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BAAE9-118C-4173-8208-9F4328B8C364}"/>
              </a:ext>
            </a:extLst>
          </p:cNvPr>
          <p:cNvSpPr/>
          <p:nvPr/>
        </p:nvSpPr>
        <p:spPr>
          <a:xfrm>
            <a:off x="790188" y="194223"/>
            <a:ext cx="7134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6A43F6-F29F-4809-BF2A-70AA04D9D164}"/>
              </a:ext>
            </a:extLst>
          </p:cNvPr>
          <p:cNvCxnSpPr>
            <a:cxnSpLocks/>
          </p:cNvCxnSpPr>
          <p:nvPr/>
        </p:nvCxnSpPr>
        <p:spPr bwMode="auto">
          <a:xfrm>
            <a:off x="4419600" y="902109"/>
            <a:ext cx="0" cy="474200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B3ECAD-ED40-469F-8928-145ADBB1F6B3}"/>
              </a:ext>
            </a:extLst>
          </p:cNvPr>
          <p:cNvSpPr txBox="1"/>
          <p:nvPr/>
        </p:nvSpPr>
        <p:spPr>
          <a:xfrm>
            <a:off x="381000" y="734492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A4ACC2-C426-4541-9B08-E69D1E371725}"/>
              </a:ext>
            </a:extLst>
          </p:cNvPr>
          <p:cNvSpPr txBox="1"/>
          <p:nvPr/>
        </p:nvSpPr>
        <p:spPr>
          <a:xfrm>
            <a:off x="5041899" y="902109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BB50F-A341-4F90-8E99-3A495FAF75CB}"/>
              </a:ext>
            </a:extLst>
          </p:cNvPr>
          <p:cNvSpPr txBox="1"/>
          <p:nvPr/>
        </p:nvSpPr>
        <p:spPr>
          <a:xfrm>
            <a:off x="28190" y="1047507"/>
            <a:ext cx="4301115" cy="4263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Hỏi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thăm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hoàng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tử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chia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sống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tại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phải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…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tìm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vậy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hành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tinh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thợ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săn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hành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tinh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?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gà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mong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muốn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endParaRPr lang="en-US" sz="15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</a:rPr>
              <a:t>-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hỏi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thăm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cũng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sẻ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rõ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cũng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như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trọng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tha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mong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hoàng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bé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cuộc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sống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hơn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endParaRPr lang="en-US" sz="15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1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B1924F-048E-46DD-A851-196A1DDFB31A}"/>
              </a:ext>
            </a:extLst>
          </p:cNvPr>
          <p:cNvSpPr/>
          <p:nvPr/>
        </p:nvSpPr>
        <p:spPr bwMode="auto">
          <a:xfrm>
            <a:off x="114300" y="127491"/>
            <a:ext cx="39624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Nhân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vật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hoàng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tử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bé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A64949-21C1-4BD0-9F85-6992F64F392D}"/>
              </a:ext>
            </a:extLst>
          </p:cNvPr>
          <p:cNvSpPr txBox="1"/>
          <p:nvPr/>
        </p:nvSpPr>
        <p:spPr>
          <a:xfrm>
            <a:off x="319259" y="1213430"/>
            <a:ext cx="53812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Ban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=&gt;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tò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mò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ham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A6BC6E-0BD4-4C67-98DD-516916EE5381}"/>
              </a:ext>
            </a:extLst>
          </p:cNvPr>
          <p:cNvSpPr txBox="1"/>
          <p:nvPr/>
        </p:nvSpPr>
        <p:spPr>
          <a:xfrm>
            <a:off x="76200" y="3521754"/>
            <a:ext cx="9067800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9458" name="Picture 2" descr="8 triết lý về tình yêu trong Hoàng tử bé">
            <a:extLst>
              <a:ext uri="{FF2B5EF4-FFF2-40B4-BE49-F238E27FC236}">
                <a16:creationId xmlns:a16="http://schemas.microsoft.com/office/drawing/2014/main" id="{5F7DB70D-0874-4A61-8AA3-CDB916B1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56" y="175922"/>
            <a:ext cx="3107044" cy="23272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3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BD01-D65C-744E-A7C2-C51458EF7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E2BAF-54B0-8941-86FB-36E501D6FF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EA76E-2A7F-5F46-8C1C-CEAA9B9D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88F23E2-004B-974F-A9E6-FCD5DB6B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89" y="131379"/>
            <a:ext cx="7591811" cy="54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5E0A1C-8F2C-8043-B897-C9A1D23DC681}"/>
              </a:ext>
            </a:extLst>
          </p:cNvPr>
          <p:cNvSpPr/>
          <p:nvPr/>
        </p:nvSpPr>
        <p:spPr>
          <a:xfrm>
            <a:off x="1" y="0"/>
            <a:ext cx="9143998" cy="5644117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67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BAAE9-118C-4173-8208-9F4328B8C364}"/>
              </a:ext>
            </a:extLst>
          </p:cNvPr>
          <p:cNvSpPr/>
          <p:nvPr/>
        </p:nvSpPr>
        <p:spPr>
          <a:xfrm>
            <a:off x="790188" y="194223"/>
            <a:ext cx="7134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6A43F6-F29F-4809-BF2A-70AA04D9D164}"/>
              </a:ext>
            </a:extLst>
          </p:cNvPr>
          <p:cNvCxnSpPr>
            <a:cxnSpLocks/>
          </p:cNvCxnSpPr>
          <p:nvPr/>
        </p:nvCxnSpPr>
        <p:spPr bwMode="auto">
          <a:xfrm>
            <a:off x="4419600" y="902109"/>
            <a:ext cx="0" cy="474200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B3ECAD-ED40-469F-8928-145ADBB1F6B3}"/>
              </a:ext>
            </a:extLst>
          </p:cNvPr>
          <p:cNvSpPr txBox="1"/>
          <p:nvPr/>
        </p:nvSpPr>
        <p:spPr>
          <a:xfrm>
            <a:off x="609600" y="902109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A4ACC2-C426-4541-9B08-E69D1E371725}"/>
              </a:ext>
            </a:extLst>
          </p:cNvPr>
          <p:cNvSpPr txBox="1"/>
          <p:nvPr/>
        </p:nvSpPr>
        <p:spPr>
          <a:xfrm>
            <a:off x="5041899" y="902109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BB50F-A341-4F90-8E99-3A495FAF75CB}"/>
              </a:ext>
            </a:extLst>
          </p:cNvPr>
          <p:cNvSpPr txBox="1"/>
          <p:nvPr/>
        </p:nvSpPr>
        <p:spPr>
          <a:xfrm>
            <a:off x="28190" y="1385781"/>
            <a:ext cx="4301115" cy="4221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thăm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hoàng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tử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chia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tại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  +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phải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…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tìm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vậy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  +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hành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tinh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  +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thợ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săn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hành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tinh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?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gà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thăm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cũng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sẻ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rõ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cũng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như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trọng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tha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mong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hoàng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bé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cuộc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sống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cáo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hơn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6867D-CD22-4520-B9E2-D731A763D71A}"/>
              </a:ext>
            </a:extLst>
          </p:cNvPr>
          <p:cNvSpPr txBox="1"/>
          <p:nvPr/>
        </p:nvSpPr>
        <p:spPr>
          <a:xfrm>
            <a:off x="4384289" y="1317293"/>
            <a:ext cx="4456306" cy="436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Ban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=&gt;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tò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mò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ham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buFontTx/>
              <a:buChar char="-"/>
            </a:pP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2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BD01-D65C-744E-A7C2-C51458EF7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E2BAF-54B0-8941-86FB-36E501D6FF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EA76E-2A7F-5F46-8C1C-CEAA9B9D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88F23E2-004B-974F-A9E6-FCD5DB6B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89" y="131379"/>
            <a:ext cx="7591811" cy="54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5E0A1C-8F2C-8043-B897-C9A1D23DC681}"/>
              </a:ext>
            </a:extLst>
          </p:cNvPr>
          <p:cNvSpPr/>
          <p:nvPr/>
        </p:nvSpPr>
        <p:spPr>
          <a:xfrm>
            <a:off x="0" y="62023"/>
            <a:ext cx="9143998" cy="5582094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67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0A2992-6375-4625-875C-EA3BAC917A5C}"/>
              </a:ext>
            </a:extLst>
          </p:cNvPr>
          <p:cNvSpPr/>
          <p:nvPr/>
        </p:nvSpPr>
        <p:spPr>
          <a:xfrm>
            <a:off x="2905742" y="108876"/>
            <a:ext cx="48666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AADFBC-0B0B-46A7-917A-83C06C05119E}"/>
              </a:ext>
            </a:extLst>
          </p:cNvPr>
          <p:cNvSpPr/>
          <p:nvPr/>
        </p:nvSpPr>
        <p:spPr>
          <a:xfrm>
            <a:off x="3451363" y="461362"/>
            <a:ext cx="48666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AE8EAC1-91CA-4125-AE01-255A7F947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424453"/>
              </p:ext>
            </p:extLst>
          </p:nvPr>
        </p:nvGraphicFramePr>
        <p:xfrm>
          <a:off x="104392" y="893200"/>
          <a:ext cx="9039606" cy="4708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9254">
                  <a:extLst>
                    <a:ext uri="{9D8B030D-6E8A-4147-A177-3AD203B41FA5}">
                      <a16:colId xmlns:a16="http://schemas.microsoft.com/office/drawing/2014/main" val="3615169160"/>
                    </a:ext>
                  </a:extLst>
                </a:gridCol>
                <a:gridCol w="2994004">
                  <a:extLst>
                    <a:ext uri="{9D8B030D-6E8A-4147-A177-3AD203B41FA5}">
                      <a16:colId xmlns:a16="http://schemas.microsoft.com/office/drawing/2014/main" val="3238161419"/>
                    </a:ext>
                  </a:extLst>
                </a:gridCol>
                <a:gridCol w="3566348">
                  <a:extLst>
                    <a:ext uri="{9D8B030D-6E8A-4147-A177-3AD203B41FA5}">
                      <a16:colId xmlns:a16="http://schemas.microsoft.com/office/drawing/2014/main" val="238306053"/>
                    </a:ext>
                  </a:extLst>
                </a:gridCol>
              </a:tblGrid>
              <a:tr h="6177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29731"/>
                  </a:ext>
                </a:extLst>
              </a:tr>
              <a:tr h="12570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cáo về bước chân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bước chân khách chỉ khiến mình trốn vào lòng đất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Nó sợ hãi và chạy trốn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chân của bạn khác hẳn mọi bước chân khác, sẽ gọi mình ra khỏi hang như tiếng nhạc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Vui thích, chủ động tìm đến.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972943"/>
                  </a:ext>
                </a:extLst>
              </a:tr>
              <a:tr h="15767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cáo về đồng lúa mì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lúa mì chẳng gợi nhớ gì cho mình cả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Không thấy có ích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 mì vàng óng sẽ làm mình nhớ đên bạn và mình sẽ thích gió trên đồng lúa mì.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Thân thương, ấm áp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698596"/>
                  </a:ext>
                </a:extLst>
              </a:tr>
              <a:tr h="12570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định của cáo về cuộc sống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 săn gà, con người thì săn mình. Mọi con gà đều giống nhau, mọi con người đều giống nhau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237212"/>
                  </a:ext>
                </a:extLst>
              </a:tr>
            </a:tbl>
          </a:graphicData>
        </a:graphic>
      </p:graphicFrame>
      <p:pic>
        <p:nvPicPr>
          <p:cNvPr id="15" name="图片 24">
            <a:extLst>
              <a:ext uri="{FF2B5EF4-FFF2-40B4-BE49-F238E27FC236}">
                <a16:creationId xmlns:a16="http://schemas.microsoft.com/office/drawing/2014/main" id="{3881E11D-F680-4038-8D94-3250CCD672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01" y="60496"/>
            <a:ext cx="1207085" cy="7226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37DC35-40A5-45A3-BE1F-8517E25BE3B2}"/>
              </a:ext>
            </a:extLst>
          </p:cNvPr>
          <p:cNvSpPr/>
          <p:nvPr/>
        </p:nvSpPr>
        <p:spPr bwMode="auto">
          <a:xfrm>
            <a:off x="34943" y="1267386"/>
            <a:ext cx="7772399" cy="2145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quẩn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70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BD01-D65C-744E-A7C2-C51458EF7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E2BAF-54B0-8941-86FB-36E501D6FF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EA76E-2A7F-5F46-8C1C-CEAA9B9D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88F23E2-004B-974F-A9E6-FCD5DB6B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89" y="131379"/>
            <a:ext cx="7591811" cy="54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5E0A1C-8F2C-8043-B897-C9A1D23DC681}"/>
              </a:ext>
            </a:extLst>
          </p:cNvPr>
          <p:cNvSpPr/>
          <p:nvPr/>
        </p:nvSpPr>
        <p:spPr>
          <a:xfrm>
            <a:off x="1" y="0"/>
            <a:ext cx="9143998" cy="5644117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67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BAAE9-118C-4173-8208-9F4328B8C364}"/>
              </a:ext>
            </a:extLst>
          </p:cNvPr>
          <p:cNvSpPr/>
          <p:nvPr/>
        </p:nvSpPr>
        <p:spPr>
          <a:xfrm>
            <a:off x="790188" y="194223"/>
            <a:ext cx="7134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6A43F6-F29F-4809-BF2A-70AA04D9D164}"/>
              </a:ext>
            </a:extLst>
          </p:cNvPr>
          <p:cNvCxnSpPr>
            <a:cxnSpLocks/>
          </p:cNvCxnSpPr>
          <p:nvPr/>
        </p:nvCxnSpPr>
        <p:spPr bwMode="auto">
          <a:xfrm>
            <a:off x="4419600" y="902109"/>
            <a:ext cx="0" cy="474200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B3ECAD-ED40-469F-8928-145ADBB1F6B3}"/>
              </a:ext>
            </a:extLst>
          </p:cNvPr>
          <p:cNvSpPr txBox="1"/>
          <p:nvPr/>
        </p:nvSpPr>
        <p:spPr>
          <a:xfrm>
            <a:off x="302260" y="748666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A4ACC2-C426-4541-9B08-E69D1E371725}"/>
              </a:ext>
            </a:extLst>
          </p:cNvPr>
          <p:cNvSpPr txBox="1"/>
          <p:nvPr/>
        </p:nvSpPr>
        <p:spPr>
          <a:xfrm>
            <a:off x="5041899" y="902109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C06CA-7241-49BE-BE23-00C6BC497E1C}"/>
              </a:ext>
            </a:extLst>
          </p:cNvPr>
          <p:cNvSpPr txBox="1"/>
          <p:nvPr/>
        </p:nvSpPr>
        <p:spPr>
          <a:xfrm>
            <a:off x="28189" y="1148776"/>
            <a:ext cx="4327909" cy="458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dẫn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hoàng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+ “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tiên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ngồi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chút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cỏ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+ “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liếc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nhìn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+ “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xích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gần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hẹp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khoảng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giữ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quen</a:t>
            </a:r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Quá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ấy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đòi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kiên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nhẫn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cần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gian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 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Qua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ấy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cũng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diễn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ra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thầm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lặng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thấu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lẫn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</a:pPr>
            <a:endParaRPr lang="en-US" sz="1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044BF3-AB73-4611-911E-53D86BE7913F}"/>
              </a:ext>
            </a:extLst>
          </p:cNvPr>
          <p:cNvSpPr txBox="1"/>
          <p:nvPr/>
        </p:nvSpPr>
        <p:spPr>
          <a:xfrm>
            <a:off x="4460487" y="1267078"/>
            <a:ext cx="4574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Tò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mò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muốn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=&gt;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Chân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kiên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nhẫn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xây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dựng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69697E-DE75-4C9C-846B-49DDC215A796}"/>
              </a:ext>
            </a:extLst>
          </p:cNvPr>
          <p:cNvSpPr txBox="1"/>
          <p:nvPr/>
        </p:nvSpPr>
        <p:spPr>
          <a:xfrm>
            <a:off x="4405824" y="2522806"/>
            <a:ext cx="4733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- Khi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gặp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vườn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buồn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bã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vọng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băn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khoăn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đau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khổ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giải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461193-8188-45AE-830E-9D8F11834B7C}"/>
              </a:ext>
            </a:extLst>
          </p:cNvPr>
          <p:cNvSpPr txBox="1"/>
          <p:nvPr/>
        </p:nvSpPr>
        <p:spPr>
          <a:xfrm>
            <a:off x="4460487" y="3596979"/>
            <a:ext cx="4508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Hoàng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lớn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lao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mỗi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duy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khiến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họ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thấu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, tin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tưởng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lẫn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35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BD01-D65C-744E-A7C2-C51458EF7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E2BAF-54B0-8941-86FB-36E501D6FF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EA76E-2A7F-5F46-8C1C-CEAA9B9D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88F23E2-004B-974F-A9E6-FCD5DB6B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89" y="131379"/>
            <a:ext cx="7591811" cy="54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5E0A1C-8F2C-8043-B897-C9A1D23DC681}"/>
              </a:ext>
            </a:extLst>
          </p:cNvPr>
          <p:cNvSpPr/>
          <p:nvPr/>
        </p:nvSpPr>
        <p:spPr>
          <a:xfrm>
            <a:off x="1" y="0"/>
            <a:ext cx="9143998" cy="5644117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67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BAAE9-118C-4173-8208-9F4328B8C364}"/>
              </a:ext>
            </a:extLst>
          </p:cNvPr>
          <p:cNvSpPr/>
          <p:nvPr/>
        </p:nvSpPr>
        <p:spPr>
          <a:xfrm>
            <a:off x="790188" y="194223"/>
            <a:ext cx="7134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Chia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6A43F6-F29F-4809-BF2A-70AA04D9D164}"/>
              </a:ext>
            </a:extLst>
          </p:cNvPr>
          <p:cNvCxnSpPr>
            <a:cxnSpLocks/>
          </p:cNvCxnSpPr>
          <p:nvPr/>
        </p:nvCxnSpPr>
        <p:spPr bwMode="auto">
          <a:xfrm>
            <a:off x="4419600" y="902109"/>
            <a:ext cx="0" cy="474200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B3ECAD-ED40-469F-8928-145ADBB1F6B3}"/>
              </a:ext>
            </a:extLst>
          </p:cNvPr>
          <p:cNvSpPr txBox="1"/>
          <p:nvPr/>
        </p:nvSpPr>
        <p:spPr>
          <a:xfrm>
            <a:off x="576456" y="745061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A4ACC2-C426-4541-9B08-E69D1E371725}"/>
              </a:ext>
            </a:extLst>
          </p:cNvPr>
          <p:cNvSpPr txBox="1"/>
          <p:nvPr/>
        </p:nvSpPr>
        <p:spPr>
          <a:xfrm>
            <a:off x="5041899" y="902109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F9603-A7C7-4E44-88B8-03690461C0C2}"/>
              </a:ext>
            </a:extLst>
          </p:cNvPr>
          <p:cNvSpPr txBox="1"/>
          <p:nvPr/>
        </p:nvSpPr>
        <p:spPr>
          <a:xfrm>
            <a:off x="129791" y="1080986"/>
            <a:ext cx="4251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tỏ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xúc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  -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khóc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mất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  -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Tất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Chia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hoàng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bí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mật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thấy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rõ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trái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tim.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cốt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lõi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vô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mắt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trần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trách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nhiệm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mãi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mãi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F074FB-FC74-4CF4-9877-6DB996F4910A}"/>
              </a:ext>
            </a:extLst>
          </p:cNvPr>
          <p:cNvSpPr txBox="1"/>
          <p:nvPr/>
        </p:nvSpPr>
        <p:spPr>
          <a:xfrm>
            <a:off x="266700" y="3384375"/>
            <a:ext cx="407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buồn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bã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thản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đón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Chân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lí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sâu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sắc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nhất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bao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giờ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cũng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đơn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cốt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lõi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chỉ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thấy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trái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tim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;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giá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trị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tình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nằm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gian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; ta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phải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trách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nhiệm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mãi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mãi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CA428-6E0F-4F6C-A8D1-A3C423B758B5}"/>
              </a:ext>
            </a:extLst>
          </p:cNvPr>
          <p:cNvSpPr txBox="1"/>
          <p:nvPr/>
        </p:nvSpPr>
        <p:spPr>
          <a:xfrm>
            <a:off x="4681345" y="1330369"/>
            <a:ext cx="4114799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: An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ủi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cậu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nuối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cậu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lòng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thiêng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liêng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" descr="8 triết lý về tình yêu trong Hoàng tử bé">
            <a:extLst>
              <a:ext uri="{FF2B5EF4-FFF2-40B4-BE49-F238E27FC236}">
                <a16:creationId xmlns:a16="http://schemas.microsoft.com/office/drawing/2014/main" id="{E3396DF4-C603-4FA2-B4E8-D4679BDD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1" y="-11673"/>
            <a:ext cx="1353787" cy="10140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19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SD] Background nền xanh thiên nhiên lá cây | Diễn đàn chia sẻ file thiết  kế đồ họa miễn phí">
            <a:extLst>
              <a:ext uri="{FF2B5EF4-FFF2-40B4-BE49-F238E27FC236}">
                <a16:creationId xmlns:a16="http://schemas.microsoft.com/office/drawing/2014/main" id="{2A2B87CF-E946-472A-89F5-5F2382CAB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/>
          <a:stretch/>
        </p:blipFill>
        <p:spPr bwMode="auto">
          <a:xfrm>
            <a:off x="-16813" y="-238069"/>
            <a:ext cx="914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228600" y="1027907"/>
            <a:ext cx="45720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300" b="1" u="sng">
              <a:solidFill>
                <a:srgbClr val="FFFF00"/>
              </a:solidFill>
              <a:latin typeface=".VnSouthernH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70C742-6AF9-4D79-991D-BB08F9B7390C}"/>
              </a:ext>
            </a:extLst>
          </p:cNvPr>
          <p:cNvSpPr/>
          <p:nvPr/>
        </p:nvSpPr>
        <p:spPr bwMode="auto">
          <a:xfrm>
            <a:off x="3408107" y="258565"/>
            <a:ext cx="2133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Nhân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vật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cáo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4A97C0-847C-4051-AF34-196E590C73C0}"/>
              </a:ext>
            </a:extLst>
          </p:cNvPr>
          <p:cNvGrpSpPr/>
          <p:nvPr/>
        </p:nvGrpSpPr>
        <p:grpSpPr>
          <a:xfrm>
            <a:off x="236507" y="1111239"/>
            <a:ext cx="2999508" cy="1746261"/>
            <a:chOff x="360217" y="1703637"/>
            <a:chExt cx="2791691" cy="253718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360217" y="1703637"/>
              <a:ext cx="2791691" cy="2537181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9CE0A-9336-47F7-9758-C9B24423759E}"/>
                </a:ext>
              </a:extLst>
            </p:cNvPr>
            <p:cNvSpPr txBox="1"/>
            <p:nvPr/>
          </p:nvSpPr>
          <p:spPr>
            <a:xfrm>
              <a:off x="436416" y="2019300"/>
              <a:ext cx="2687784" cy="1743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Mang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đặc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điểm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nhân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vật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truyện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đồng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thoại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: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vừa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con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vật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lại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vừa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mang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đặc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điểm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con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93EB97-D686-4032-B736-403AB747836B}"/>
              </a:ext>
            </a:extLst>
          </p:cNvPr>
          <p:cNvGrpSpPr/>
          <p:nvPr/>
        </p:nvGrpSpPr>
        <p:grpSpPr>
          <a:xfrm>
            <a:off x="2507039" y="3752321"/>
            <a:ext cx="2791691" cy="1442797"/>
            <a:chOff x="360217" y="1694555"/>
            <a:chExt cx="2791691" cy="144279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7CA76A5-8979-41A2-ABB0-103A5065B6DC}"/>
                </a:ext>
              </a:extLst>
            </p:cNvPr>
            <p:cNvSpPr/>
            <p:nvPr/>
          </p:nvSpPr>
          <p:spPr bwMode="auto">
            <a:xfrm>
              <a:off x="360217" y="1703637"/>
              <a:ext cx="2791691" cy="1433715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38C77D-A3E5-49A6-A0FB-17DAD777B56F}"/>
                </a:ext>
              </a:extLst>
            </p:cNvPr>
            <p:cNvSpPr txBox="1"/>
            <p:nvPr/>
          </p:nvSpPr>
          <p:spPr>
            <a:xfrm>
              <a:off x="436416" y="1694555"/>
              <a:ext cx="26877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nhân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vật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vừa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chân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lại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rất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sâu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sắc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khao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khát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hạnh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phúc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thấy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tình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8AC7D0-6920-4273-AD8D-A8AAC8CF6F1F}"/>
              </a:ext>
            </a:extLst>
          </p:cNvPr>
          <p:cNvGrpSpPr/>
          <p:nvPr/>
        </p:nvGrpSpPr>
        <p:grpSpPr>
          <a:xfrm>
            <a:off x="6107395" y="1111239"/>
            <a:ext cx="2791691" cy="2371976"/>
            <a:chOff x="360217" y="1703636"/>
            <a:chExt cx="2791691" cy="198410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8804A2C-2124-4469-B2EB-FCB341DEFDA7}"/>
                </a:ext>
              </a:extLst>
            </p:cNvPr>
            <p:cNvSpPr/>
            <p:nvPr/>
          </p:nvSpPr>
          <p:spPr bwMode="auto">
            <a:xfrm>
              <a:off x="360217" y="1703636"/>
              <a:ext cx="2791691" cy="1984106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430884-C5D1-4184-B29C-24353F621AF0}"/>
                </a:ext>
              </a:extLst>
            </p:cNvPr>
            <p:cNvSpPr txBox="1"/>
            <p:nvPr/>
          </p:nvSpPr>
          <p:spPr>
            <a:xfrm>
              <a:off x="436416" y="1753678"/>
              <a:ext cx="2687784" cy="1699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Qua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nhân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vật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cáo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ta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thấy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rằng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mỗi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xung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quanh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ta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đều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thể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thầy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ta,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họ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dạy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cho</a:t>
              </a:r>
              <a:r>
                <a:rPr lang="en-US" sz="1800">
                  <a:solidFill>
                    <a:srgbClr val="006600"/>
                  </a:solidFill>
                  <a:latin typeface="Times New Roman" panose="02020603050405020304" pitchFamily="18" charset="0"/>
                </a:rPr>
                <a:t> ta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điều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ta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chưa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biết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giá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trị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quan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trọng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tình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cuộc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sống</a:t>
              </a:r>
              <a:endParaRPr lang="en-US" sz="1800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7410" name="Picture 2" descr="Hoàng tử bé: Cuốn sách không chỉ dành cho thiếu nhi, mà người khởi nghiệp  nào muốn thành công cũng đều phải đọc">
            <a:extLst>
              <a:ext uri="{FF2B5EF4-FFF2-40B4-BE49-F238E27FC236}">
                <a16:creationId xmlns:a16="http://schemas.microsoft.com/office/drawing/2014/main" id="{3421AC35-D549-4790-B85D-BC8E2F2AB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5" r="70545" b="31081"/>
          <a:stretch/>
        </p:blipFill>
        <p:spPr bwMode="auto">
          <a:xfrm>
            <a:off x="3618143" y="1827891"/>
            <a:ext cx="2261151" cy="121959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PSD] Background nền xanh thiên nhiên lá cây | Diễn đàn chia sẻ file thiết  kế đồ họa miễn phí">
            <a:extLst>
              <a:ext uri="{FF2B5EF4-FFF2-40B4-BE49-F238E27FC236}">
                <a16:creationId xmlns:a16="http://schemas.microsoft.com/office/drawing/2014/main" id="{FD4D45F7-813F-4994-96F3-0D884A8D1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4"/>
          <a:stretch/>
        </p:blipFill>
        <p:spPr bwMode="auto">
          <a:xfrm>
            <a:off x="0" y="546362"/>
            <a:ext cx="9144000" cy="51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228600" y="1027907"/>
            <a:ext cx="45720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300" b="1" u="sng">
              <a:solidFill>
                <a:srgbClr val="FFFF00"/>
              </a:solidFill>
              <a:latin typeface=".VnSouthernH" pitchFamily="34" charset="0"/>
            </a:endParaRPr>
          </a:p>
        </p:txBody>
      </p:sp>
      <p:sp>
        <p:nvSpPr>
          <p:cNvPr id="14388" name="Rectangle 52"/>
          <p:cNvSpPr>
            <a:spLocks noChangeArrowheads="1"/>
          </p:cNvSpPr>
          <p:nvPr/>
        </p:nvSpPr>
        <p:spPr bwMode="auto">
          <a:xfrm>
            <a:off x="1457325" y="52025"/>
            <a:ext cx="6229350" cy="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ts val="3500"/>
              </a:lnSpc>
              <a:buClr>
                <a:schemeClr val="tx1"/>
              </a:buClr>
              <a:buSzPct val="60000"/>
              <a:buFont typeface="Times New Roman" pitchFamily="18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TÁC GIẢ - TÁC PHẨM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0CEE8B-3EBC-418A-B75E-C911F454DFC3}"/>
              </a:ext>
            </a:extLst>
          </p:cNvPr>
          <p:cNvSpPr/>
          <p:nvPr/>
        </p:nvSpPr>
        <p:spPr bwMode="auto">
          <a:xfrm>
            <a:off x="360218" y="1387078"/>
            <a:ext cx="7716982" cy="442674"/>
          </a:xfrm>
          <a:prstGeom prst="roundRect">
            <a:avLst/>
          </a:prstGeom>
          <a:noFill/>
          <a:ln w="5715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4C006-C638-4784-99A6-8277777DB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805" y="1996678"/>
            <a:ext cx="1696595" cy="213360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70C742-6AF9-4D79-991D-BB08F9B7390C}"/>
              </a:ext>
            </a:extLst>
          </p:cNvPr>
          <p:cNvSpPr/>
          <p:nvPr/>
        </p:nvSpPr>
        <p:spPr bwMode="auto">
          <a:xfrm>
            <a:off x="2895600" y="1104900"/>
            <a:ext cx="2133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Tác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giả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071486-83B4-4D81-9197-FA7ED12BAF15}"/>
              </a:ext>
            </a:extLst>
          </p:cNvPr>
          <p:cNvSpPr txBox="1"/>
          <p:nvPr/>
        </p:nvSpPr>
        <p:spPr>
          <a:xfrm>
            <a:off x="360219" y="1738338"/>
            <a:ext cx="6858586" cy="315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Ăng-toan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Xanh-tơ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Ê-xu-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pê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(1900 – 1944)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indent="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phẩm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tiêu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sz="2400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bé</a:t>
            </a:r>
            <a:r>
              <a:rPr lang="en-US" sz="2400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Bay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đêm</a:t>
            </a:r>
            <a:r>
              <a:rPr lang="en-US" sz="2400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Cõi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ta; Phi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2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SD] Background nền xanh thiên nhiên lá cây | Diễn đàn chia sẻ file thiết  kế đồ họa miễn phí">
            <a:extLst>
              <a:ext uri="{FF2B5EF4-FFF2-40B4-BE49-F238E27FC236}">
                <a16:creationId xmlns:a16="http://schemas.microsoft.com/office/drawing/2014/main" id="{2A2B87CF-E946-472A-89F5-5F2382CAB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/>
          <a:stretch/>
        </p:blipFill>
        <p:spPr bwMode="auto">
          <a:xfrm>
            <a:off x="-16813" y="-238069"/>
            <a:ext cx="914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228600" y="1027907"/>
            <a:ext cx="45720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300" b="1" u="sng">
              <a:solidFill>
                <a:srgbClr val="FFFF00"/>
              </a:solidFill>
              <a:latin typeface=".VnSouthernH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70C742-6AF9-4D79-991D-BB08F9B7390C}"/>
              </a:ext>
            </a:extLst>
          </p:cNvPr>
          <p:cNvSpPr/>
          <p:nvPr/>
        </p:nvSpPr>
        <p:spPr bwMode="auto">
          <a:xfrm>
            <a:off x="3657600" y="232379"/>
            <a:ext cx="2133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Hoàng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tử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bé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4A97C0-847C-4051-AF34-196E590C73C0}"/>
              </a:ext>
            </a:extLst>
          </p:cNvPr>
          <p:cNvGrpSpPr/>
          <p:nvPr/>
        </p:nvGrpSpPr>
        <p:grpSpPr>
          <a:xfrm>
            <a:off x="658092" y="1203558"/>
            <a:ext cx="2999508" cy="805576"/>
            <a:chOff x="360217" y="1703639"/>
            <a:chExt cx="2791691" cy="151495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360217" y="1703639"/>
              <a:ext cx="2791691" cy="1514956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9CE0A-9336-47F7-9758-C9B24423759E}"/>
                </a:ext>
              </a:extLst>
            </p:cNvPr>
            <p:cNvSpPr txBox="1"/>
            <p:nvPr/>
          </p:nvSpPr>
          <p:spPr>
            <a:xfrm>
              <a:off x="390146" y="1727334"/>
              <a:ext cx="2687784" cy="1331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Trước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gặp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cáo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: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Cô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buồn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bã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thất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vọng</a:t>
              </a:r>
              <a:endParaRPr lang="en-US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8AC7D0-6920-4273-AD8D-A8AAC8CF6F1F}"/>
              </a:ext>
            </a:extLst>
          </p:cNvPr>
          <p:cNvGrpSpPr/>
          <p:nvPr/>
        </p:nvGrpSpPr>
        <p:grpSpPr>
          <a:xfrm>
            <a:off x="5799888" y="956320"/>
            <a:ext cx="2791691" cy="1383263"/>
            <a:chOff x="360217" y="1703637"/>
            <a:chExt cx="2791691" cy="115706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8804A2C-2124-4469-B2EB-FCB341DEFDA7}"/>
                </a:ext>
              </a:extLst>
            </p:cNvPr>
            <p:cNvSpPr/>
            <p:nvPr/>
          </p:nvSpPr>
          <p:spPr bwMode="auto">
            <a:xfrm>
              <a:off x="360217" y="1703637"/>
              <a:ext cx="2791691" cy="1157069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430884-C5D1-4184-B29C-24353F621AF0}"/>
                </a:ext>
              </a:extLst>
            </p:cNvPr>
            <p:cNvSpPr txBox="1"/>
            <p:nvPr/>
          </p:nvSpPr>
          <p:spPr>
            <a:xfrm>
              <a:off x="436416" y="1753678"/>
              <a:ext cx="2687784" cy="1107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Khi chia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tay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cáo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: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Nhận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ra ý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nghĩa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lao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tình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trưởng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hơn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CFD90C-D34C-45AF-967C-37D613652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086" y="956320"/>
            <a:ext cx="1515316" cy="4144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7EE8743-7410-4C1C-83B0-96C0E6806F7D}"/>
              </a:ext>
            </a:extLst>
          </p:cNvPr>
          <p:cNvGrpSpPr/>
          <p:nvPr/>
        </p:nvGrpSpPr>
        <p:grpSpPr>
          <a:xfrm>
            <a:off x="759791" y="3028636"/>
            <a:ext cx="2999508" cy="1349143"/>
            <a:chOff x="360217" y="1703637"/>
            <a:chExt cx="2791691" cy="253718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704986A-434B-40AC-A679-056301F9B4EE}"/>
                </a:ext>
              </a:extLst>
            </p:cNvPr>
            <p:cNvSpPr/>
            <p:nvPr/>
          </p:nvSpPr>
          <p:spPr bwMode="auto">
            <a:xfrm>
              <a:off x="360217" y="1703637"/>
              <a:ext cx="2791691" cy="2537180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8ACFC5-AB50-4CCC-AFD9-ABC7D61AB009}"/>
                </a:ext>
              </a:extLst>
            </p:cNvPr>
            <p:cNvSpPr txBox="1"/>
            <p:nvPr/>
          </p:nvSpPr>
          <p:spPr>
            <a:xfrm>
              <a:off x="390146" y="1727334"/>
              <a:ext cx="2687784" cy="2488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Khi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gặp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cáo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: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Tò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mò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thân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thiện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cởi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mở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chân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kiên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nhẫn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với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cáo</a:t>
              </a:r>
              <a:endParaRPr lang="en-US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B260C3-D86A-472A-9481-77B74A1F35D8}"/>
              </a:ext>
            </a:extLst>
          </p:cNvPr>
          <p:cNvGrpSpPr/>
          <p:nvPr/>
        </p:nvGrpSpPr>
        <p:grpSpPr>
          <a:xfrm>
            <a:off x="5876755" y="3158677"/>
            <a:ext cx="2791691" cy="1691039"/>
            <a:chOff x="360217" y="1703637"/>
            <a:chExt cx="2791691" cy="141451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90A6128-64A4-4714-BA60-4F62DAD8381D}"/>
                </a:ext>
              </a:extLst>
            </p:cNvPr>
            <p:cNvSpPr/>
            <p:nvPr/>
          </p:nvSpPr>
          <p:spPr bwMode="auto">
            <a:xfrm>
              <a:off x="360217" y="1703637"/>
              <a:ext cx="2791691" cy="1414517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1BD11E-65A1-42DE-AF55-6F1A463422F1}"/>
                </a:ext>
              </a:extLst>
            </p:cNvPr>
            <p:cNvSpPr txBox="1"/>
            <p:nvPr/>
          </p:nvSpPr>
          <p:spPr>
            <a:xfrm>
              <a:off x="436416" y="1753678"/>
              <a:ext cx="2687784" cy="1107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Hoàng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tử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cũng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cậu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rất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chân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cởi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mở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khao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khát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tình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thân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tình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39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SD] Background nền xanh thiên nhiên lá cây | Diễn đàn chia sẻ file thiết  kế đồ họa miễn phí">
            <a:extLst>
              <a:ext uri="{FF2B5EF4-FFF2-40B4-BE49-F238E27FC236}">
                <a16:creationId xmlns:a16="http://schemas.microsoft.com/office/drawing/2014/main" id="{2A2B87CF-E946-472A-89F5-5F2382CAB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/>
          <a:stretch/>
        </p:blipFill>
        <p:spPr bwMode="auto">
          <a:xfrm>
            <a:off x="-16813" y="-238069"/>
            <a:ext cx="914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228600" y="1027907"/>
            <a:ext cx="45720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300" b="1" u="sng">
              <a:solidFill>
                <a:srgbClr val="FFFF00"/>
              </a:solidFill>
              <a:latin typeface=".VnSouthernH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70C742-6AF9-4D79-991D-BB08F9B7390C}"/>
              </a:ext>
            </a:extLst>
          </p:cNvPr>
          <p:cNvSpPr/>
          <p:nvPr/>
        </p:nvSpPr>
        <p:spPr bwMode="auto">
          <a:xfrm>
            <a:off x="2438400" y="0"/>
            <a:ext cx="4800599" cy="919401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So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sánh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hai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nhân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vật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b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</a:b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Hoàng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tử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bé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cáo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4A97C0-847C-4051-AF34-196E590C73C0}"/>
              </a:ext>
            </a:extLst>
          </p:cNvPr>
          <p:cNvGrpSpPr/>
          <p:nvPr/>
        </p:nvGrpSpPr>
        <p:grpSpPr>
          <a:xfrm>
            <a:off x="381000" y="4539178"/>
            <a:ext cx="8305800" cy="1024866"/>
            <a:chOff x="360217" y="1703637"/>
            <a:chExt cx="2791691" cy="263900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360217" y="1703637"/>
              <a:ext cx="2791691" cy="2537181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9CE0A-9336-47F7-9758-C9B24423759E}"/>
                </a:ext>
              </a:extLst>
            </p:cNvPr>
            <p:cNvSpPr txBox="1"/>
            <p:nvPr/>
          </p:nvSpPr>
          <p:spPr>
            <a:xfrm>
              <a:off x="362753" y="1727335"/>
              <a:ext cx="2789155" cy="26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Giống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nhau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: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Cả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hai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trách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nhiệm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trân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trọng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tình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họ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Cả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hai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tha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thiết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tình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chân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Đều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cô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cần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sẻ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chia,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thấu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8AC7D0-6920-4273-AD8D-A8AAC8CF6F1F}"/>
              </a:ext>
            </a:extLst>
          </p:cNvPr>
          <p:cNvGrpSpPr/>
          <p:nvPr/>
        </p:nvGrpSpPr>
        <p:grpSpPr>
          <a:xfrm>
            <a:off x="3236020" y="1405368"/>
            <a:ext cx="2300951" cy="609600"/>
            <a:chOff x="360217" y="1703637"/>
            <a:chExt cx="2791691" cy="168628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8804A2C-2124-4469-B2EB-FCB341DEFDA7}"/>
                </a:ext>
              </a:extLst>
            </p:cNvPr>
            <p:cNvSpPr/>
            <p:nvPr/>
          </p:nvSpPr>
          <p:spPr bwMode="auto">
            <a:xfrm>
              <a:off x="360217" y="1703637"/>
              <a:ext cx="2791691" cy="1686286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430884-C5D1-4184-B29C-24353F621AF0}"/>
                </a:ext>
              </a:extLst>
            </p:cNvPr>
            <p:cNvSpPr txBox="1"/>
            <p:nvPr/>
          </p:nvSpPr>
          <p:spPr>
            <a:xfrm>
              <a:off x="436416" y="1753678"/>
              <a:ext cx="2687784" cy="127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Khác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nhau</a:t>
              </a:r>
              <a:endParaRPr lang="en-US" sz="2400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E7ABDD4-C674-4AF5-8D09-E1F325038C83}"/>
              </a:ext>
            </a:extLst>
          </p:cNvPr>
          <p:cNvGrpSpPr/>
          <p:nvPr/>
        </p:nvGrpSpPr>
        <p:grpSpPr>
          <a:xfrm>
            <a:off x="388402" y="1097302"/>
            <a:ext cx="2847619" cy="3285714"/>
            <a:chOff x="388402" y="1097302"/>
            <a:chExt cx="2847619" cy="32857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BEBCA8-A69E-4B25-B8BB-D551576AA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402" y="1097302"/>
              <a:ext cx="2847619" cy="32857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16DA4F7-336C-4FAB-94C6-39090BB26B6E}"/>
                </a:ext>
              </a:extLst>
            </p:cNvPr>
            <p:cNvGrpSpPr/>
            <p:nvPr/>
          </p:nvGrpSpPr>
          <p:grpSpPr>
            <a:xfrm>
              <a:off x="727742" y="3053930"/>
              <a:ext cx="2300951" cy="1251369"/>
              <a:chOff x="360217" y="1703634"/>
              <a:chExt cx="2791691" cy="2859586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1A74743-EB5E-493E-B467-FDA4B1FD6BF5}"/>
                  </a:ext>
                </a:extLst>
              </p:cNvPr>
              <p:cNvSpPr/>
              <p:nvPr/>
            </p:nvSpPr>
            <p:spPr bwMode="auto">
              <a:xfrm>
                <a:off x="360217" y="1703634"/>
                <a:ext cx="2791691" cy="2859586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828EF2-8452-4975-88C8-46EEA1C9BFB8}"/>
                  </a:ext>
                </a:extLst>
              </p:cNvPr>
              <p:cNvSpPr txBox="1"/>
              <p:nvPr/>
            </p:nvSpPr>
            <p:spPr>
              <a:xfrm>
                <a:off x="436416" y="1997970"/>
                <a:ext cx="2687784" cy="232095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Hoàng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bé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là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con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người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đến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từ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hành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tinh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khác</a:t>
                </a:r>
                <a:endParaRPr lang="en-US" dirty="0">
                  <a:solidFill>
                    <a:srgbClr val="0066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68FE76-C32B-466D-B8C1-8C8DD6DA42C8}"/>
              </a:ext>
            </a:extLst>
          </p:cNvPr>
          <p:cNvGrpSpPr/>
          <p:nvPr/>
        </p:nvGrpSpPr>
        <p:grpSpPr>
          <a:xfrm>
            <a:off x="5686782" y="1097301"/>
            <a:ext cx="2847618" cy="3207999"/>
            <a:chOff x="5536972" y="1097301"/>
            <a:chExt cx="2847618" cy="32079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9E8C8F-5BAB-472A-9140-B338453DB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6972" y="1097301"/>
              <a:ext cx="2847618" cy="32079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7102637-4552-4862-A980-817B34F90333}"/>
                </a:ext>
              </a:extLst>
            </p:cNvPr>
            <p:cNvGrpSpPr/>
            <p:nvPr/>
          </p:nvGrpSpPr>
          <p:grpSpPr>
            <a:xfrm>
              <a:off x="5717590" y="2908715"/>
              <a:ext cx="2446238" cy="1251369"/>
              <a:chOff x="372117" y="1703634"/>
              <a:chExt cx="2791692" cy="285958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3C033C2-B31C-4CC5-BBBF-4D5C7276F0DC}"/>
                  </a:ext>
                </a:extLst>
              </p:cNvPr>
              <p:cNvSpPr/>
              <p:nvPr/>
            </p:nvSpPr>
            <p:spPr bwMode="auto">
              <a:xfrm>
                <a:off x="372117" y="1703634"/>
                <a:ext cx="2791692" cy="2859586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9FA571-3C84-43A2-BF83-1103BC7739BD}"/>
                  </a:ext>
                </a:extLst>
              </p:cNvPr>
              <p:cNvSpPr txBox="1"/>
              <p:nvPr/>
            </p:nvSpPr>
            <p:spPr>
              <a:xfrm>
                <a:off x="467080" y="2262780"/>
                <a:ext cx="2687784" cy="1617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Cáo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là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con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vật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sống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trên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Trái</a:t>
                </a:r>
                <a:r>
                  <a:rPr lang="en-US" dirty="0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  <a:latin typeface="Times New Roman" panose="02020603050405020304" pitchFamily="18" charset="0"/>
                  </a:rPr>
                  <a:t>Đất</a:t>
                </a:r>
                <a:endParaRPr lang="en-US" dirty="0">
                  <a:solidFill>
                    <a:srgbClr val="0066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64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SD] Background nền xanh thiên nhiên lá cây | Diễn đàn chia sẻ file thiết  kế đồ họa miễn phí">
            <a:extLst>
              <a:ext uri="{FF2B5EF4-FFF2-40B4-BE49-F238E27FC236}">
                <a16:creationId xmlns:a16="http://schemas.microsoft.com/office/drawing/2014/main" id="{2812CFDB-F56B-4C30-B9DD-D1F90BCFD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/>
          <a:stretch/>
        </p:blipFill>
        <p:spPr bwMode="auto">
          <a:xfrm>
            <a:off x="-16813" y="-238069"/>
            <a:ext cx="914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6535991D-63AC-4753-9D90-E28E32F27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27907"/>
            <a:ext cx="45720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300" b="1" u="sng">
              <a:solidFill>
                <a:srgbClr val="FFFF00"/>
              </a:solidFill>
              <a:latin typeface=".VnSouthernH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EC9114-75AF-4506-8028-7A1D5FD3AF1F}"/>
              </a:ext>
            </a:extLst>
          </p:cNvPr>
          <p:cNvSpPr/>
          <p:nvPr/>
        </p:nvSpPr>
        <p:spPr bwMode="auto">
          <a:xfrm>
            <a:off x="2514600" y="232379"/>
            <a:ext cx="4800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III. CHỦ ĐỀ TƯ TƯỞNG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DB1009-08EF-4B8F-BC7D-8C4F009CB018}"/>
              </a:ext>
            </a:extLst>
          </p:cNvPr>
          <p:cNvGrpSpPr/>
          <p:nvPr/>
        </p:nvGrpSpPr>
        <p:grpSpPr>
          <a:xfrm>
            <a:off x="228773" y="957756"/>
            <a:ext cx="2999508" cy="3540574"/>
            <a:chOff x="360217" y="1703637"/>
            <a:chExt cx="2791691" cy="253718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A10D09C-DD12-4D5B-B410-66AA319B5E03}"/>
                </a:ext>
              </a:extLst>
            </p:cNvPr>
            <p:cNvSpPr/>
            <p:nvPr/>
          </p:nvSpPr>
          <p:spPr bwMode="auto">
            <a:xfrm>
              <a:off x="360217" y="1703637"/>
              <a:ext cx="2791691" cy="2537181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E65F3D-6EEC-4C4B-AA40-00DD312E2357}"/>
                </a:ext>
              </a:extLst>
            </p:cNvPr>
            <p:cNvSpPr txBox="1"/>
            <p:nvPr/>
          </p:nvSpPr>
          <p:spPr>
            <a:xfrm>
              <a:off x="390146" y="1727335"/>
              <a:ext cx="2687784" cy="2183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ta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thấy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ý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bản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thân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tạo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ra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gắn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giữa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ta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giới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xung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quanh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cuộc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sống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ta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thêm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tươi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sáng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sinh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hạnh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phúc</a:t>
              </a:r>
              <a:endParaRPr lang="en-US" sz="2400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53FBFC-0E4F-4DB9-8D60-C2E9189B5B6A}"/>
              </a:ext>
            </a:extLst>
          </p:cNvPr>
          <p:cNvGrpSpPr/>
          <p:nvPr/>
        </p:nvGrpSpPr>
        <p:grpSpPr>
          <a:xfrm>
            <a:off x="6067628" y="2728043"/>
            <a:ext cx="2791691" cy="2671541"/>
            <a:chOff x="360217" y="1703637"/>
            <a:chExt cx="2791691" cy="205326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5AFE09B-D839-4D6B-88FE-254C86F5AE3A}"/>
                </a:ext>
              </a:extLst>
            </p:cNvPr>
            <p:cNvSpPr/>
            <p:nvPr/>
          </p:nvSpPr>
          <p:spPr bwMode="auto">
            <a:xfrm>
              <a:off x="360217" y="1703637"/>
              <a:ext cx="2791691" cy="2053264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0100C8-8ADE-4D7B-A924-D1C0A43950BC}"/>
                </a:ext>
              </a:extLst>
            </p:cNvPr>
            <p:cNvSpPr txBox="1"/>
            <p:nvPr/>
          </p:nvSpPr>
          <p:spPr>
            <a:xfrm>
              <a:off x="436416" y="1849245"/>
              <a:ext cx="2687784" cy="1490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để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chân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cởi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mở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kiên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nhẫn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thấu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tin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tưởng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lẫn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nhau</a:t>
              </a:r>
              <a:endParaRPr lang="en-US" sz="2400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9" name="Picture 2" descr="Hội chứng Hoàng tử bé: Bi kịch về cuộc đời tạm bợ của những người trẻ">
            <a:extLst>
              <a:ext uri="{FF2B5EF4-FFF2-40B4-BE49-F238E27FC236}">
                <a16:creationId xmlns:a16="http://schemas.microsoft.com/office/drawing/2014/main" id="{1192C577-C043-4A16-89FA-A8C4AF7C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83" y="957756"/>
            <a:ext cx="3019301" cy="1690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4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5" name="Picture 21">
            <a:extLst>
              <a:ext uri="{FF2B5EF4-FFF2-40B4-BE49-F238E27FC236}">
                <a16:creationId xmlns:a16="http://schemas.microsoft.com/office/drawing/2014/main" id="{52AD82AB-18D2-4CE2-9C15-CEE363E2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944938"/>
            <a:ext cx="32527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BF776401-D5EA-4512-9468-F13D9CBE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929063"/>
            <a:ext cx="264953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B337DC98-423C-4BDF-B8E1-8868ACB6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3397250"/>
            <a:ext cx="28765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F8901052-F648-4236-9399-321594C81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646363"/>
            <a:ext cx="2205038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544DAA0C-F384-4D9A-A784-2B283BD46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713"/>
            <a:ext cx="242252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27D6F679-DEC0-4E55-B9F4-B836F897A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17650"/>
            <a:ext cx="23828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7B5C690D-4912-4431-A608-FD9517622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223963"/>
            <a:ext cx="2355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3B733D54-3E63-4E2F-9F01-72FA689C7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61963"/>
            <a:ext cx="2347912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3F0D024A-195D-47BC-AE63-27EABECA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588963"/>
            <a:ext cx="2760662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617ECA3C-6AF0-4711-A23D-5B612D8F4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303338"/>
            <a:ext cx="25733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94CB3D98-7D2F-471C-95BA-6C3720B9D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3997325"/>
            <a:ext cx="24669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513A7F65-51CF-4E09-A885-33D581D42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246438"/>
            <a:ext cx="25098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FD548760-E3A7-4C20-8FC1-E8D42195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2960688"/>
            <a:ext cx="16129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49076088-F7A3-4BD5-A79C-F0A719F72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673225"/>
            <a:ext cx="26416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316AC1A0-C9F7-44FB-A21A-D3D11EBA4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1271588"/>
            <a:ext cx="2438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F591E21E-8D4E-4125-AEB5-E60C358C4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477838"/>
            <a:ext cx="280035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396E0D5B-3AA6-477C-9331-C4DDCFAA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1493838"/>
            <a:ext cx="20574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18C9270-F6CB-481B-B784-D8D8022B5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305050"/>
            <a:ext cx="15049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E18B26-19BE-48A4-B1FA-1D39E3471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"/>
            <a:ext cx="15144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oàng tử bé - Nhìn lại thế giới bằng trái tim - nhasachonline&amp;#39;s blog">
            <a:extLst>
              <a:ext uri="{FF2B5EF4-FFF2-40B4-BE49-F238E27FC236}">
                <a16:creationId xmlns:a16="http://schemas.microsoft.com/office/drawing/2014/main" id="{13D22E72-A049-4B25-ACA2-8322E8AB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2262188"/>
            <a:ext cx="13160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D10A6C-50DB-4B5B-B8E6-FBC39172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/>
          <a:stretch>
            <a:fillRect/>
          </a:stretch>
        </p:blipFill>
        <p:spPr bwMode="auto">
          <a:xfrm>
            <a:off x="2352675" y="1992313"/>
            <a:ext cx="15954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0CBEBE-8B49-4661-881E-0E19030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745038"/>
            <a:ext cx="255746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833"/>
            <a:ext cx="9296400" cy="60582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74" y="1893887"/>
            <a:ext cx="691991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582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Times New Roman" panose="02020603050405020304" pitchFamily="18" charset="0"/>
            </a:endParaRPr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Times New Roman" panose="02020603050405020304" pitchFamily="18" charset="0"/>
            </a:endParaRPr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415498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Play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Jerry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jerry</a:t>
            </a:r>
          </a:p>
        </p:txBody>
      </p:sp>
    </p:spTree>
    <p:extLst>
      <p:ext uri="{BB962C8B-B14F-4D97-AF65-F5344CB8AC3E}">
        <p14:creationId xmlns:p14="http://schemas.microsoft.com/office/powerpoint/2010/main" val="39519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Truyện</a:t>
            </a:r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thơ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901670" y="4953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Truyện</a:t>
            </a:r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đồng</a:t>
            </a:r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thoại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Truyện</a:t>
            </a:r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dài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Truyện</a:t>
            </a:r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ngắn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</a:rPr>
                <a:t>Văn</a:t>
              </a:r>
              <a:r>
                <a:rPr lang="en-US" b="1" dirty="0">
                  <a:latin typeface="Times New Roman" panose="02020603050405020304" pitchFamily="18" charset="0"/>
                </a:rPr>
                <a:t>  </a:t>
              </a:r>
              <a:r>
                <a:rPr lang="en-US" b="1" dirty="0" err="1">
                  <a:latin typeface="Times New Roman" panose="02020603050405020304" pitchFamily="18" charset="0"/>
                </a:rPr>
                <a:t>bản</a:t>
              </a:r>
              <a:r>
                <a:rPr lang="en-US" b="1" dirty="0">
                  <a:latin typeface="Times New Roman" panose="02020603050405020304" pitchFamily="18" charset="0"/>
                </a:rPr>
                <a:t> “</a:t>
              </a:r>
              <a:r>
                <a:rPr lang="en-US" b="1" dirty="0" err="1">
                  <a:latin typeface="Times New Roman" panose="02020603050405020304" pitchFamily="18" charset="0"/>
                </a:rPr>
                <a:t>Nếu</a:t>
              </a:r>
              <a:r>
                <a:rPr lang="en-US" b="1" dirty="0"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</a:rPr>
                <a:t>bạn</a:t>
              </a:r>
              <a:r>
                <a:rPr lang="en-US" b="1" dirty="0"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</a:rPr>
                <a:t>muốn</a:t>
              </a:r>
              <a:r>
                <a:rPr lang="en-US" b="1" dirty="0"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</a:rPr>
                <a:t>có</a:t>
              </a:r>
              <a:r>
                <a:rPr lang="en-US" b="1" dirty="0"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</a:rPr>
                <a:t>một</a:t>
              </a:r>
              <a:r>
                <a:rPr lang="en-US" b="1" dirty="0"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</a:rPr>
                <a:t>người</a:t>
              </a:r>
              <a:r>
                <a:rPr lang="en-US" b="1" dirty="0"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</a:rPr>
                <a:t>bạn</a:t>
              </a:r>
              <a:r>
                <a:rPr lang="en-US" b="1" dirty="0">
                  <a:latin typeface="Times New Roman" panose="02020603050405020304" pitchFamily="18" charset="0"/>
                </a:rPr>
                <a:t>” </a:t>
              </a:r>
              <a:r>
                <a:rPr lang="en-US" b="1" dirty="0" err="1">
                  <a:latin typeface="Times New Roman" panose="02020603050405020304" pitchFamily="18" charset="0"/>
                </a:rPr>
                <a:t>thuộc</a:t>
              </a:r>
              <a:r>
                <a:rPr lang="en-US" b="1" dirty="0"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</a:rPr>
                <a:t>thể</a:t>
              </a:r>
              <a:r>
                <a:rPr lang="en-US" b="1" dirty="0"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</a:rPr>
                <a:t>loại</a:t>
              </a:r>
              <a:r>
                <a:rPr lang="en-US" b="1" dirty="0">
                  <a:latin typeface="Times New Roman" panose="02020603050405020304" pitchFamily="18" charset="0"/>
                </a:rPr>
                <a:t>?</a:t>
              </a:r>
              <a:endParaRPr lang="ru-RU" b="1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1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3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hồng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A. Con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s-ES_tradnl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Con </a:t>
            </a:r>
            <a:r>
              <a:rPr lang="es-ES_tradnl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hổ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Con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</a:rPr>
                <a:t>Nhân</a:t>
              </a:r>
              <a:r>
                <a:rPr lang="en-US" sz="2200" b="1" dirty="0">
                  <a:latin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</a:rPr>
                <a:t>vật</a:t>
              </a:r>
              <a:r>
                <a:rPr lang="en-US" sz="2200" b="1" dirty="0">
                  <a:latin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</a:rPr>
                <a:t>chính</a:t>
              </a:r>
              <a:r>
                <a:rPr lang="en-US" sz="2200" b="1" dirty="0">
                  <a:latin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</a:rPr>
                <a:t>trong</a:t>
              </a:r>
              <a:r>
                <a:rPr lang="en-US" sz="2200" b="1" dirty="0">
                  <a:latin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</a:rPr>
                <a:t>truyện</a:t>
              </a:r>
              <a:r>
                <a:rPr lang="en-US" sz="2200" b="1" dirty="0">
                  <a:latin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</a:rPr>
                <a:t>là</a:t>
              </a:r>
              <a:endParaRPr lang="ru-RU" sz="2200" b="1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1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8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28" y="2770571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228600" y="634933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Biểu</a:t>
            </a:r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457200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Miêu</a:t>
            </a:r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tả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</a:t>
            </a:r>
            <a:r>
              <a:rPr lang="es-ES_tradnl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Nghị</a:t>
            </a:r>
            <a:r>
              <a:rPr lang="es-ES_tradnl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s-ES_tradnl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luận</a:t>
            </a:r>
            <a:endParaRPr lang="es-E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Phương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đạt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văn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bản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Nếu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cậu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muốn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”?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5083848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23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11858 -0.313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275703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656167"/>
            <a:ext cx="210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C. </a:t>
            </a:r>
            <a:r>
              <a:rPr lang="es-ES_tradnl" sz="1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Tặng</a:t>
            </a:r>
            <a:r>
              <a:rPr lang="es-ES_tradnl" sz="1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hoa</a:t>
            </a:r>
            <a:endParaRPr lang="es-ES" sz="1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656167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B. </a:t>
            </a:r>
            <a:r>
              <a:rPr lang="es-ES_tradnl" sz="1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Kết</a:t>
            </a:r>
            <a:r>
              <a:rPr lang="es-ES_tradnl" sz="1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bạn</a:t>
            </a:r>
            <a:endParaRPr lang="es-ES" sz="1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656167"/>
            <a:ext cx="1833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D. </a:t>
            </a:r>
            <a:r>
              <a:rPr lang="es-ES_tradnl" sz="1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Xa</a:t>
            </a:r>
            <a:r>
              <a:rPr lang="es-ES_tradnl" sz="1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lánh</a:t>
            </a:r>
            <a:endParaRPr lang="es-ES" sz="1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5616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A. </a:t>
            </a:r>
            <a:r>
              <a:rPr lang="es-ES_tradnl" sz="1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Giúp</a:t>
            </a:r>
            <a:r>
              <a:rPr lang="es-ES_tradnl" sz="1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đỡ</a:t>
            </a:r>
            <a:endParaRPr lang="es-ES" sz="1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</a:rPr>
                <a:t>bản</a:t>
              </a:r>
              <a:r>
                <a:rPr lang="en-US" sz="2400" b="1" dirty="0">
                  <a:latin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</a:rPr>
                <a:t>cáo</a:t>
              </a:r>
              <a:r>
                <a:rPr 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</a:rPr>
                <a:t>mong</a:t>
              </a:r>
              <a:r>
                <a:rPr 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</a:rPr>
                <a:t>muốn</a:t>
              </a:r>
              <a:r>
                <a:rPr 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</a:rPr>
                <a:t>điều</a:t>
              </a:r>
              <a:r>
                <a:rPr 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</a:rPr>
                <a:t>gì</a:t>
              </a:r>
              <a:r>
                <a:rPr lang="en-US" sz="2400" b="1" dirty="0">
                  <a:latin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latin typeface="Times New Roman" panose="02020603050405020304" pitchFamily="18" charset="0"/>
                </a:rPr>
                <a:t>Hoàng</a:t>
              </a:r>
              <a:r>
                <a:rPr 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</a:rPr>
                <a:t>tử</a:t>
              </a:r>
              <a:r>
                <a:rPr 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</a:rPr>
                <a:t>bé</a:t>
              </a:r>
              <a:r>
                <a:rPr lang="en-US" sz="2400" b="1" dirty="0">
                  <a:latin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1934827"/>
            <a:ext cx="1277068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8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SD] Background nền xanh thiên nhiên lá cây | Diễn đàn chia sẻ file thiết  kế đồ họa miễn phí">
            <a:extLst>
              <a:ext uri="{FF2B5EF4-FFF2-40B4-BE49-F238E27FC236}">
                <a16:creationId xmlns:a16="http://schemas.microsoft.com/office/drawing/2014/main" id="{2A2B87CF-E946-472A-89F5-5F2382CAB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/>
          <a:stretch/>
        </p:blipFill>
        <p:spPr bwMode="auto">
          <a:xfrm>
            <a:off x="0" y="-95250"/>
            <a:ext cx="914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228600" y="1027907"/>
            <a:ext cx="45720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300" b="1" u="sng">
              <a:solidFill>
                <a:srgbClr val="FFFF00"/>
              </a:solidFill>
              <a:latin typeface=".VnSouthernH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70C742-6AF9-4D79-991D-BB08F9B7390C}"/>
              </a:ext>
            </a:extLst>
          </p:cNvPr>
          <p:cNvSpPr/>
          <p:nvPr/>
        </p:nvSpPr>
        <p:spPr bwMode="auto">
          <a:xfrm>
            <a:off x="3408107" y="258565"/>
            <a:ext cx="2133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Tác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phẩm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4A97C0-847C-4051-AF34-196E590C73C0}"/>
              </a:ext>
            </a:extLst>
          </p:cNvPr>
          <p:cNvGrpSpPr/>
          <p:nvPr/>
        </p:nvGrpSpPr>
        <p:grpSpPr>
          <a:xfrm>
            <a:off x="236507" y="930189"/>
            <a:ext cx="2999508" cy="2290732"/>
            <a:chOff x="360217" y="1485900"/>
            <a:chExt cx="2791691" cy="27549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3454897-3CBB-459C-9741-08E84B975418}"/>
                </a:ext>
              </a:extLst>
            </p:cNvPr>
            <p:cNvGrpSpPr/>
            <p:nvPr/>
          </p:nvGrpSpPr>
          <p:grpSpPr>
            <a:xfrm>
              <a:off x="360217" y="1485900"/>
              <a:ext cx="2791691" cy="2754918"/>
              <a:chOff x="360218" y="1475804"/>
              <a:chExt cx="7716982" cy="398421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4DDDED3-48A0-4F82-8AD2-EF148340D3D4}"/>
                  </a:ext>
                </a:extLst>
              </p:cNvPr>
              <p:cNvSpPr/>
              <p:nvPr/>
            </p:nvSpPr>
            <p:spPr bwMode="auto">
              <a:xfrm>
                <a:off x="360218" y="1790699"/>
                <a:ext cx="7716982" cy="3669316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B4C0417-4C56-4FFE-A70A-077882791D47}"/>
                  </a:ext>
                </a:extLst>
              </p:cNvPr>
              <p:cNvSpPr/>
              <p:nvPr/>
            </p:nvSpPr>
            <p:spPr bwMode="auto">
              <a:xfrm>
                <a:off x="1729255" y="1475804"/>
                <a:ext cx="5428804" cy="67843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a.Xuất</a:t>
                </a:r>
                <a:r>
                  <a:rPr kumimoji="0" lang="en-US" sz="24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xứ</a:t>
                </a: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9CE0A-9336-47F7-9758-C9B24423759E}"/>
                </a:ext>
              </a:extLst>
            </p:cNvPr>
            <p:cNvSpPr txBox="1"/>
            <p:nvPr/>
          </p:nvSpPr>
          <p:spPr>
            <a:xfrm>
              <a:off x="436416" y="2019301"/>
              <a:ext cx="2687784" cy="2109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Chương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XXI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tác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phẩm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“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Hoàng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Tử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” –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tác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phẩm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văn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học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Pháp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nổi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tiếng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bậc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nhất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kì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XX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nhà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văn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Ăng-toan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Đơ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Xanh-tơ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Ê-xu-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pê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-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ri</a:t>
              </a:r>
              <a:endParaRPr lang="en-US" sz="1800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93EB97-D686-4032-B736-403AB747836B}"/>
              </a:ext>
            </a:extLst>
          </p:cNvPr>
          <p:cNvGrpSpPr/>
          <p:nvPr/>
        </p:nvGrpSpPr>
        <p:grpSpPr>
          <a:xfrm>
            <a:off x="824813" y="3639445"/>
            <a:ext cx="2791691" cy="1651452"/>
            <a:chOff x="360217" y="1485900"/>
            <a:chExt cx="2791691" cy="165145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594B53-9C39-4C31-B17D-7F1B42C6C20A}"/>
                </a:ext>
              </a:extLst>
            </p:cNvPr>
            <p:cNvGrpSpPr/>
            <p:nvPr/>
          </p:nvGrpSpPr>
          <p:grpSpPr>
            <a:xfrm>
              <a:off x="360217" y="1485900"/>
              <a:ext cx="2791691" cy="1651452"/>
              <a:chOff x="360218" y="1475804"/>
              <a:chExt cx="7716982" cy="238835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7CA76A5-8979-41A2-ABB0-103A5065B6DC}"/>
                  </a:ext>
                </a:extLst>
              </p:cNvPr>
              <p:cNvSpPr/>
              <p:nvPr/>
            </p:nvSpPr>
            <p:spPr bwMode="auto">
              <a:xfrm>
                <a:off x="360218" y="1790699"/>
                <a:ext cx="7716982" cy="2073464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0D2B3BC-EA2A-48F0-AD11-52026020949D}"/>
                  </a:ext>
                </a:extLst>
              </p:cNvPr>
              <p:cNvSpPr/>
              <p:nvPr/>
            </p:nvSpPr>
            <p:spPr bwMode="auto">
              <a:xfrm>
                <a:off x="1729255" y="1475804"/>
                <a:ext cx="5428804" cy="67843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300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38C77D-A3E5-49A6-A0FB-17DAD777B56F}"/>
                </a:ext>
              </a:extLst>
            </p:cNvPr>
            <p:cNvSpPr txBox="1"/>
            <p:nvPr/>
          </p:nvSpPr>
          <p:spPr>
            <a:xfrm>
              <a:off x="436416" y="2019300"/>
              <a:ext cx="2687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ngôn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ngữ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mà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“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Hoàng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tử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”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dịch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trên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giới</a:t>
              </a:r>
              <a:endParaRPr lang="en-US" sz="1800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8AC7D0-6920-4273-AD8D-A8AAC8CF6F1F}"/>
              </a:ext>
            </a:extLst>
          </p:cNvPr>
          <p:cNvGrpSpPr/>
          <p:nvPr/>
        </p:nvGrpSpPr>
        <p:grpSpPr>
          <a:xfrm>
            <a:off x="6115802" y="2106362"/>
            <a:ext cx="2791691" cy="1651452"/>
            <a:chOff x="360217" y="1485900"/>
            <a:chExt cx="2791691" cy="16514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5FBB592-C704-4FF1-BAD5-A1083FD4091A}"/>
                </a:ext>
              </a:extLst>
            </p:cNvPr>
            <p:cNvGrpSpPr/>
            <p:nvPr/>
          </p:nvGrpSpPr>
          <p:grpSpPr>
            <a:xfrm>
              <a:off x="360217" y="1485900"/>
              <a:ext cx="2791691" cy="1651452"/>
              <a:chOff x="360218" y="1475804"/>
              <a:chExt cx="7716982" cy="238835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28804A2C-2124-4469-B2EB-FCB341DEFDA7}"/>
                  </a:ext>
                </a:extLst>
              </p:cNvPr>
              <p:cNvSpPr/>
              <p:nvPr/>
            </p:nvSpPr>
            <p:spPr bwMode="auto">
              <a:xfrm>
                <a:off x="360218" y="1790699"/>
                <a:ext cx="7716982" cy="2073464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51B14105-D8D5-467E-93EF-B37D76E42C3B}"/>
                  </a:ext>
                </a:extLst>
              </p:cNvPr>
              <p:cNvSpPr/>
              <p:nvPr/>
            </p:nvSpPr>
            <p:spPr bwMode="auto">
              <a:xfrm>
                <a:off x="1729255" y="1475804"/>
                <a:ext cx="5428804" cy="67843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200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triệu</a:t>
                </a: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430884-C5D1-4184-B29C-24353F621AF0}"/>
                </a:ext>
              </a:extLst>
            </p:cNvPr>
            <p:cNvSpPr txBox="1"/>
            <p:nvPr/>
          </p:nvSpPr>
          <p:spPr>
            <a:xfrm>
              <a:off x="436416" y="2019300"/>
              <a:ext cx="2687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bản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in 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“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Hoàng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tử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”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từ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lúc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tác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phẩm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này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ra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đời</a:t>
              </a:r>
              <a:endParaRPr lang="en-US" sz="1800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7351A7-DE2B-479A-9870-3DD47162DE81}"/>
              </a:ext>
            </a:extLst>
          </p:cNvPr>
          <p:cNvGrpSpPr/>
          <p:nvPr/>
        </p:nvGrpSpPr>
        <p:grpSpPr>
          <a:xfrm>
            <a:off x="4474907" y="3926358"/>
            <a:ext cx="2192135" cy="1651452"/>
            <a:chOff x="360217" y="1485900"/>
            <a:chExt cx="2791691" cy="165145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4EADC7F-4825-459D-BFBE-ECF0F61B7395}"/>
                </a:ext>
              </a:extLst>
            </p:cNvPr>
            <p:cNvGrpSpPr/>
            <p:nvPr/>
          </p:nvGrpSpPr>
          <p:grpSpPr>
            <a:xfrm>
              <a:off x="360217" y="1485900"/>
              <a:ext cx="2791691" cy="1651452"/>
              <a:chOff x="360218" y="1475804"/>
              <a:chExt cx="7716982" cy="2388359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94ECDE3F-B5CC-4380-8281-2F7C4CE425A0}"/>
                  </a:ext>
                </a:extLst>
              </p:cNvPr>
              <p:cNvSpPr/>
              <p:nvPr/>
            </p:nvSpPr>
            <p:spPr bwMode="auto">
              <a:xfrm>
                <a:off x="360218" y="1790699"/>
                <a:ext cx="7716982" cy="2073464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9FF63BC-E515-43AF-AAB8-3ED81A617298}"/>
                  </a:ext>
                </a:extLst>
              </p:cNvPr>
              <p:cNvSpPr/>
              <p:nvPr/>
            </p:nvSpPr>
            <p:spPr bwMode="auto">
              <a:xfrm>
                <a:off x="2903046" y="1475804"/>
                <a:ext cx="2798124" cy="67843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8</a:t>
                </a: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15FF8E-A5D3-4662-B360-569C0C66891D}"/>
                </a:ext>
              </a:extLst>
            </p:cNvPr>
            <p:cNvSpPr txBox="1"/>
            <p:nvPr/>
          </p:nvSpPr>
          <p:spPr>
            <a:xfrm>
              <a:off x="436416" y="2019300"/>
              <a:ext cx="26877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bản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dịch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“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Hoàng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tử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” ra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tiếng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Việt</a:t>
              </a:r>
              <a:endParaRPr lang="en-US" sz="1800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452249AB-D310-4DBD-BF7B-CCDDC50ED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04" y="1060941"/>
            <a:ext cx="2057400" cy="26289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28180A4C-478A-41B9-9D27-E2D0185CF7BE}"/>
              </a:ext>
            </a:extLst>
          </p:cNvPr>
          <p:cNvGrpSpPr/>
          <p:nvPr/>
        </p:nvGrpSpPr>
        <p:grpSpPr>
          <a:xfrm>
            <a:off x="5947588" y="559284"/>
            <a:ext cx="2959905" cy="1293094"/>
            <a:chOff x="360217" y="1485900"/>
            <a:chExt cx="2791691" cy="129309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5A11375-A022-4F7E-B45E-0542761F2A30}"/>
                </a:ext>
              </a:extLst>
            </p:cNvPr>
            <p:cNvGrpSpPr/>
            <p:nvPr/>
          </p:nvGrpSpPr>
          <p:grpSpPr>
            <a:xfrm>
              <a:off x="360217" y="1485900"/>
              <a:ext cx="2791691" cy="1293094"/>
              <a:chOff x="360218" y="1475804"/>
              <a:chExt cx="7716982" cy="1870096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63C1BA3-E1D6-4586-B18F-08603A51856C}"/>
                  </a:ext>
                </a:extLst>
              </p:cNvPr>
              <p:cNvSpPr/>
              <p:nvPr/>
            </p:nvSpPr>
            <p:spPr bwMode="auto">
              <a:xfrm>
                <a:off x="360218" y="1790701"/>
                <a:ext cx="7716982" cy="1555199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2FDDFA90-4F1B-448B-B763-7E765CBC3764}"/>
                  </a:ext>
                </a:extLst>
              </p:cNvPr>
              <p:cNvSpPr/>
              <p:nvPr/>
            </p:nvSpPr>
            <p:spPr bwMode="auto">
              <a:xfrm>
                <a:off x="1108412" y="1475804"/>
                <a:ext cx="6328107" cy="67843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b.Hoàn</a:t>
                </a:r>
                <a:r>
                  <a:rPr lang="en-US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16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cảnh</a:t>
                </a:r>
                <a:r>
                  <a:rPr lang="en-US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16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sáng</a:t>
                </a:r>
                <a:r>
                  <a:rPr lang="en-US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16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tác</a:t>
                </a:r>
                <a:endPara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31B59D-0DCA-4A55-851D-CF21117BF13A}"/>
                </a:ext>
              </a:extLst>
            </p:cNvPr>
            <p:cNvSpPr txBox="1"/>
            <p:nvPr/>
          </p:nvSpPr>
          <p:spPr>
            <a:xfrm>
              <a:off x="436416" y="2019300"/>
              <a:ext cx="2687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Năm</a:t>
              </a:r>
              <a:r>
                <a:rPr lang="en-US" sz="18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1943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35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à Nội quyết định dừng tuyển sinh mới hệ song bằng lớp 6 từ năm học  2021-2022 | Báo dân sinh">
            <a:extLst>
              <a:ext uri="{FF2B5EF4-FFF2-40B4-BE49-F238E27FC236}">
                <a16:creationId xmlns:a16="http://schemas.microsoft.com/office/drawing/2014/main" id="{077950E2-AD5A-4E39-A42E-42C3142FC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632326"/>
            <a:ext cx="6324600" cy="3806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0C81E1-5D3E-43C4-8627-6FB210593EC7}"/>
              </a:ext>
            </a:extLst>
          </p:cNvPr>
          <p:cNvSpPr/>
          <p:nvPr/>
        </p:nvSpPr>
        <p:spPr bwMode="auto">
          <a:xfrm>
            <a:off x="0" y="3162300"/>
            <a:ext cx="8001000" cy="2485787"/>
          </a:xfrm>
          <a:prstGeom prst="roundRect">
            <a:avLst/>
          </a:prstGeom>
          <a:solidFill>
            <a:srgbClr val="FFFFCC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BTVN: Là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học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sinh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lớp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6,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mới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bước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vào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mái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trường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THCS.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Trường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mới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lớp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mới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mới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thầy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mới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thế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nào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để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em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quen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những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người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cùng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lớp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?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Viết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văn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nêu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nhận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con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văn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“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Nếu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cậu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muốn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1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83BD03-1E49-40D4-B164-CB3B195EAABB}"/>
              </a:ext>
            </a:extLst>
          </p:cNvPr>
          <p:cNvSpPr/>
          <p:nvPr/>
        </p:nvSpPr>
        <p:spPr bwMode="auto">
          <a:xfrm>
            <a:off x="2590800" y="266700"/>
            <a:ext cx="3733800" cy="578882"/>
          </a:xfrm>
          <a:prstGeom prst="roundRect">
            <a:avLst/>
          </a:prstGeom>
          <a:solidFill>
            <a:srgbClr val="FFFFCC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120C81E1-5D3E-43C4-8627-6FB210593EC7}"/>
              </a:ext>
            </a:extLst>
          </p:cNvPr>
          <p:cNvSpPr/>
          <p:nvPr/>
        </p:nvSpPr>
        <p:spPr bwMode="auto">
          <a:xfrm>
            <a:off x="-13504" y="-175974"/>
            <a:ext cx="9063942" cy="5890974"/>
          </a:xfrm>
          <a:prstGeom prst="roundRect">
            <a:avLst/>
          </a:prstGeom>
          <a:solidFill>
            <a:srgbClr val="FFFFCC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Gơi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ý </a:t>
            </a: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văn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: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lùi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dòng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viết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liên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tiếp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xuống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dòng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dung: +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Mở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GT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nêu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nhận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nó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R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kể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con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cô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điệu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buồn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tẻ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marR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-&gt;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sau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đồng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lúa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mì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sống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bước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chân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…</a:t>
            </a:r>
          </a:p>
          <a:p>
            <a:pPr marR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-&gt;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hướng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dẫn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hoàng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tử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nó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…</a:t>
            </a:r>
          </a:p>
          <a:p>
            <a:pPr marR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-&gt; ý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….</a:t>
            </a:r>
          </a:p>
          <a:p>
            <a:pPr marR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đánh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giá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R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chủ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đề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gửi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gắm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qua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marR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miêu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tả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nhà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văn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vô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cùng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độc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đáo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gửi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gắm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ý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sâu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sắc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R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52400" y="1143000"/>
            <a:ext cx="8839200" cy="3619500"/>
          </a:xfrm>
          <a:prstGeom prst="rect">
            <a:avLst/>
          </a:prstGeom>
          <a:noFill/>
          <a:ln w="76200" cmpd="tri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61445" name="Picture 5" descr="bloem23"/>
          <p:cNvPicPr>
            <a:picLocks noChangeAspect="1" noChangeArrowheads="1" noCrop="1"/>
          </p:cNvPicPr>
          <p:nvPr/>
        </p:nvPicPr>
        <p:blipFill>
          <a:blip r:embed="rId4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222501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3" name="Group 7"/>
          <p:cNvGrpSpPr>
            <a:grpSpLocks/>
          </p:cNvGrpSpPr>
          <p:nvPr/>
        </p:nvGrpSpPr>
        <p:grpSpPr bwMode="auto">
          <a:xfrm>
            <a:off x="1447800" y="4484688"/>
            <a:ext cx="6324600" cy="1230313"/>
            <a:chOff x="1680" y="2880"/>
            <a:chExt cx="2976" cy="1266"/>
          </a:xfrm>
        </p:grpSpPr>
        <p:pic>
          <p:nvPicPr>
            <p:cNvPr id="37901" name="Picture 8" descr="tn_an100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80"/>
              <a:ext cx="2976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Freeform 9"/>
            <p:cNvSpPr>
              <a:spLocks/>
            </p:cNvSpPr>
            <p:nvPr/>
          </p:nvSpPr>
          <p:spPr bwMode="auto">
            <a:xfrm>
              <a:off x="1928" y="3352"/>
              <a:ext cx="108" cy="192"/>
            </a:xfrm>
            <a:custGeom>
              <a:avLst/>
              <a:gdLst>
                <a:gd name="T0" fmla="*/ 37 w 100"/>
                <a:gd name="T1" fmla="*/ 0 h 155"/>
                <a:gd name="T2" fmla="*/ 21 w 100"/>
                <a:gd name="T3" fmla="*/ 152 h 155"/>
                <a:gd name="T4" fmla="*/ 37 w 100"/>
                <a:gd name="T5" fmla="*/ 0 h 155"/>
                <a:gd name="T6" fmla="*/ 0 60000 65536"/>
                <a:gd name="T7" fmla="*/ 0 60000 65536"/>
                <a:gd name="T8" fmla="*/ 0 60000 65536"/>
                <a:gd name="T9" fmla="*/ 0 w 100"/>
                <a:gd name="T10" fmla="*/ 0 h 155"/>
                <a:gd name="T11" fmla="*/ 100 w 100"/>
                <a:gd name="T12" fmla="*/ 155 h 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" h="155">
                  <a:moveTo>
                    <a:pt x="37" y="0"/>
                  </a:moveTo>
                  <a:cubicBezTo>
                    <a:pt x="0" y="56"/>
                    <a:pt x="15" y="69"/>
                    <a:pt x="21" y="152"/>
                  </a:cubicBezTo>
                  <a:cubicBezTo>
                    <a:pt x="100" y="132"/>
                    <a:pt x="54" y="155"/>
                    <a:pt x="37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7903" name="Freeform 10"/>
            <p:cNvSpPr>
              <a:spLocks/>
            </p:cNvSpPr>
            <p:nvPr/>
          </p:nvSpPr>
          <p:spPr bwMode="auto">
            <a:xfrm>
              <a:off x="3856" y="3320"/>
              <a:ext cx="188" cy="196"/>
            </a:xfrm>
            <a:custGeom>
              <a:avLst/>
              <a:gdLst>
                <a:gd name="T0" fmla="*/ 40 w 188"/>
                <a:gd name="T1" fmla="*/ 0 h 196"/>
                <a:gd name="T2" fmla="*/ 86 w 188"/>
                <a:gd name="T3" fmla="*/ 196 h 196"/>
                <a:gd name="T4" fmla="*/ 40 w 188"/>
                <a:gd name="T5" fmla="*/ 0 h 196"/>
                <a:gd name="T6" fmla="*/ 0 60000 65536"/>
                <a:gd name="T7" fmla="*/ 0 60000 65536"/>
                <a:gd name="T8" fmla="*/ 0 60000 65536"/>
                <a:gd name="T9" fmla="*/ 0 w 188"/>
                <a:gd name="T10" fmla="*/ 0 h 196"/>
                <a:gd name="T11" fmla="*/ 188 w 188"/>
                <a:gd name="T12" fmla="*/ 196 h 1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196">
                  <a:moveTo>
                    <a:pt x="40" y="0"/>
                  </a:moveTo>
                  <a:cubicBezTo>
                    <a:pt x="0" y="69"/>
                    <a:pt x="79" y="93"/>
                    <a:pt x="86" y="196"/>
                  </a:cubicBezTo>
                  <a:cubicBezTo>
                    <a:pt x="188" y="124"/>
                    <a:pt x="128" y="192"/>
                    <a:pt x="40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7904" name="Freeform 11"/>
            <p:cNvSpPr>
              <a:spLocks/>
            </p:cNvSpPr>
            <p:nvPr/>
          </p:nvSpPr>
          <p:spPr bwMode="auto">
            <a:xfrm>
              <a:off x="2130" y="3414"/>
              <a:ext cx="101" cy="188"/>
            </a:xfrm>
            <a:custGeom>
              <a:avLst/>
              <a:gdLst>
                <a:gd name="T0" fmla="*/ 36 w 101"/>
                <a:gd name="T1" fmla="*/ 0 h 188"/>
                <a:gd name="T2" fmla="*/ 0 w 101"/>
                <a:gd name="T3" fmla="*/ 150 h 188"/>
                <a:gd name="T4" fmla="*/ 36 w 101"/>
                <a:gd name="T5" fmla="*/ 0 h 188"/>
                <a:gd name="T6" fmla="*/ 0 60000 65536"/>
                <a:gd name="T7" fmla="*/ 0 60000 65536"/>
                <a:gd name="T8" fmla="*/ 0 60000 65536"/>
                <a:gd name="T9" fmla="*/ 0 w 101"/>
                <a:gd name="T10" fmla="*/ 0 h 188"/>
                <a:gd name="T11" fmla="*/ 101 w 101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" h="188">
                  <a:moveTo>
                    <a:pt x="36" y="0"/>
                  </a:moveTo>
                  <a:cubicBezTo>
                    <a:pt x="6" y="68"/>
                    <a:pt x="12" y="18"/>
                    <a:pt x="0" y="150"/>
                  </a:cubicBezTo>
                  <a:cubicBezTo>
                    <a:pt x="36" y="48"/>
                    <a:pt x="101" y="188"/>
                    <a:pt x="3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7905" name="Freeform 12"/>
            <p:cNvSpPr>
              <a:spLocks/>
            </p:cNvSpPr>
            <p:nvPr/>
          </p:nvSpPr>
          <p:spPr bwMode="auto">
            <a:xfrm>
              <a:off x="2202" y="3570"/>
              <a:ext cx="126" cy="204"/>
            </a:xfrm>
            <a:custGeom>
              <a:avLst/>
              <a:gdLst>
                <a:gd name="T0" fmla="*/ 126 w 126"/>
                <a:gd name="T1" fmla="*/ 0 h 204"/>
                <a:gd name="T2" fmla="*/ 0 w 126"/>
                <a:gd name="T3" fmla="*/ 150 h 204"/>
                <a:gd name="T4" fmla="*/ 126 w 126"/>
                <a:gd name="T5" fmla="*/ 0 h 204"/>
                <a:gd name="T6" fmla="*/ 0 60000 65536"/>
                <a:gd name="T7" fmla="*/ 0 60000 65536"/>
                <a:gd name="T8" fmla="*/ 0 60000 65536"/>
                <a:gd name="T9" fmla="*/ 0 w 126"/>
                <a:gd name="T10" fmla="*/ 0 h 204"/>
                <a:gd name="T11" fmla="*/ 126 w 126"/>
                <a:gd name="T12" fmla="*/ 204 h 2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204">
                  <a:moveTo>
                    <a:pt x="126" y="0"/>
                  </a:moveTo>
                  <a:cubicBezTo>
                    <a:pt x="96" y="68"/>
                    <a:pt x="12" y="18"/>
                    <a:pt x="0" y="150"/>
                  </a:cubicBezTo>
                  <a:cubicBezTo>
                    <a:pt x="36" y="48"/>
                    <a:pt x="54" y="204"/>
                    <a:pt x="12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61454" name="Picture 14" descr="bloem23"/>
          <p:cNvPicPr>
            <a:picLocks noChangeAspect="1" noChangeArrowheads="1" noCrop="1"/>
          </p:cNvPicPr>
          <p:nvPr/>
        </p:nvPicPr>
        <p:blipFill>
          <a:blip r:embed="rId4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97000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5" descr="bloem23"/>
          <p:cNvPicPr>
            <a:picLocks noChangeAspect="1" noChangeArrowheads="1" noCrop="1"/>
          </p:cNvPicPr>
          <p:nvPr/>
        </p:nvPicPr>
        <p:blipFill>
          <a:blip r:embed="rId4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073400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1235076" y="1338888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nạt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1379538" y="2095623"/>
            <a:ext cx="7391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Tưởng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5 – 7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endParaRPr lang="en-US" sz="2400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63" y="190500"/>
            <a:ext cx="44497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1">
            <a:extLst>
              <a:ext uri="{FF2B5EF4-FFF2-40B4-BE49-F238E27FC236}">
                <a16:creationId xmlns:a16="http://schemas.microsoft.com/office/drawing/2014/main" id="{8026DB55-5D47-474B-B850-E85C17589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086" y="2867660"/>
            <a:ext cx="7391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29 (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mềm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gửi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400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425591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9" grpId="0"/>
      <p:bldP spid="6146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SD] Background nền xanh thiên nhiên lá cây | Diễn đàn chia sẻ file thiết  kế đồ họa miễn phí">
            <a:extLst>
              <a:ext uri="{FF2B5EF4-FFF2-40B4-BE49-F238E27FC236}">
                <a16:creationId xmlns:a16="http://schemas.microsoft.com/office/drawing/2014/main" id="{2A2B87CF-E946-472A-89F5-5F2382CAB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/>
          <a:stretch/>
        </p:blipFill>
        <p:spPr bwMode="auto">
          <a:xfrm>
            <a:off x="0" y="17749"/>
            <a:ext cx="914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228600" y="1027907"/>
            <a:ext cx="45720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300" b="1" u="sng">
              <a:solidFill>
                <a:srgbClr val="FFFF00"/>
              </a:solidFill>
              <a:latin typeface=".VnSouthernH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70C742-6AF9-4D79-991D-BB08F9B7390C}"/>
              </a:ext>
            </a:extLst>
          </p:cNvPr>
          <p:cNvSpPr/>
          <p:nvPr/>
        </p:nvSpPr>
        <p:spPr bwMode="auto">
          <a:xfrm>
            <a:off x="2971800" y="90852"/>
            <a:ext cx="3526093" cy="919401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Thể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loại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phương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thức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biểu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đạt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93EB97-D686-4032-B736-403AB747836B}"/>
              </a:ext>
            </a:extLst>
          </p:cNvPr>
          <p:cNvGrpSpPr/>
          <p:nvPr/>
        </p:nvGrpSpPr>
        <p:grpSpPr>
          <a:xfrm>
            <a:off x="290084" y="2351626"/>
            <a:ext cx="2791691" cy="1651452"/>
            <a:chOff x="360217" y="1485900"/>
            <a:chExt cx="2791691" cy="165145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594B53-9C39-4C31-B17D-7F1B42C6C20A}"/>
                </a:ext>
              </a:extLst>
            </p:cNvPr>
            <p:cNvGrpSpPr/>
            <p:nvPr/>
          </p:nvGrpSpPr>
          <p:grpSpPr>
            <a:xfrm>
              <a:off x="360217" y="1485900"/>
              <a:ext cx="2791691" cy="1651452"/>
              <a:chOff x="360218" y="1475804"/>
              <a:chExt cx="7716982" cy="238835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7CA76A5-8979-41A2-ABB0-103A5065B6DC}"/>
                  </a:ext>
                </a:extLst>
              </p:cNvPr>
              <p:cNvSpPr/>
              <p:nvPr/>
            </p:nvSpPr>
            <p:spPr bwMode="auto">
              <a:xfrm>
                <a:off x="360218" y="1790699"/>
                <a:ext cx="7716982" cy="2073464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0D2B3BC-EA2A-48F0-AD11-52026020949D}"/>
                  </a:ext>
                </a:extLst>
              </p:cNvPr>
              <p:cNvSpPr/>
              <p:nvPr/>
            </p:nvSpPr>
            <p:spPr bwMode="auto">
              <a:xfrm>
                <a:off x="1729255" y="1475804"/>
                <a:ext cx="5428804" cy="67843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Thể</a:t>
                </a:r>
                <a:r>
                  <a:rPr kumimoji="0" lang="en-US" sz="24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loại</a:t>
                </a: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38C77D-A3E5-49A6-A0FB-17DAD777B56F}"/>
                </a:ext>
              </a:extLst>
            </p:cNvPr>
            <p:cNvSpPr txBox="1"/>
            <p:nvPr/>
          </p:nvSpPr>
          <p:spPr>
            <a:xfrm>
              <a:off x="436416" y="2176111"/>
              <a:ext cx="268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Truyện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đồng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thoại</a:t>
              </a:r>
              <a:endParaRPr lang="en-US" sz="2400" dirty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8AC7D0-6920-4273-AD8D-A8AAC8CF6F1F}"/>
              </a:ext>
            </a:extLst>
          </p:cNvPr>
          <p:cNvGrpSpPr/>
          <p:nvPr/>
        </p:nvGrpSpPr>
        <p:grpSpPr>
          <a:xfrm>
            <a:off x="6085324" y="1292114"/>
            <a:ext cx="2791691" cy="1110855"/>
            <a:chOff x="360217" y="1485898"/>
            <a:chExt cx="2791691" cy="165145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5FBB592-C704-4FF1-BAD5-A1083FD4091A}"/>
                </a:ext>
              </a:extLst>
            </p:cNvPr>
            <p:cNvGrpSpPr/>
            <p:nvPr/>
          </p:nvGrpSpPr>
          <p:grpSpPr>
            <a:xfrm>
              <a:off x="360217" y="1485898"/>
              <a:ext cx="2791691" cy="1651453"/>
              <a:chOff x="360218" y="1475802"/>
              <a:chExt cx="7716982" cy="238836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28804A2C-2124-4469-B2EB-FCB341DEFDA7}"/>
                  </a:ext>
                </a:extLst>
              </p:cNvPr>
              <p:cNvSpPr/>
              <p:nvPr/>
            </p:nvSpPr>
            <p:spPr bwMode="auto">
              <a:xfrm>
                <a:off x="360218" y="1790699"/>
                <a:ext cx="7716982" cy="2073464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51B14105-D8D5-467E-93EF-B37D76E42C3B}"/>
                  </a:ext>
                </a:extLst>
              </p:cNvPr>
              <p:cNvSpPr/>
              <p:nvPr/>
            </p:nvSpPr>
            <p:spPr bwMode="auto">
              <a:xfrm>
                <a:off x="1729255" y="1475802"/>
                <a:ext cx="5428804" cy="959500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Phương</a:t>
                </a:r>
                <a:r>
                  <a:rPr kumimoji="0" lang="en-US" sz="12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kumimoji="0" lang="en-US" sz="12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thức</a:t>
                </a:r>
                <a:r>
                  <a:rPr kumimoji="0" lang="en-US" sz="12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kumimoji="0" lang="en-US" sz="12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biểu</a:t>
                </a:r>
                <a:r>
                  <a:rPr kumimoji="0" lang="en-US" sz="12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kumimoji="0" lang="en-US" sz="12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</a:rPr>
                  <a:t>đạt</a:t>
                </a:r>
                <a:endParaRPr kumimoji="0" lang="en-US" sz="12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430884-C5D1-4184-B29C-24353F621AF0}"/>
                </a:ext>
              </a:extLst>
            </p:cNvPr>
            <p:cNvSpPr txBox="1"/>
            <p:nvPr/>
          </p:nvSpPr>
          <p:spPr>
            <a:xfrm>
              <a:off x="436416" y="2252196"/>
              <a:ext cx="2687784" cy="68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Tự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sự</a:t>
              </a:r>
              <a:endParaRPr lang="en-US" sz="2400" dirty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1863594-6722-43E0-B937-C147F4BCD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70" y="1344857"/>
            <a:ext cx="2300470" cy="334223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50C41CE-9DDA-4271-BF34-DC6882DB7C86}"/>
              </a:ext>
            </a:extLst>
          </p:cNvPr>
          <p:cNvGrpSpPr/>
          <p:nvPr/>
        </p:nvGrpSpPr>
        <p:grpSpPr>
          <a:xfrm>
            <a:off x="6085324" y="3506950"/>
            <a:ext cx="2791691" cy="1580178"/>
            <a:chOff x="360217" y="1485898"/>
            <a:chExt cx="2791691" cy="23491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429AB61-EAC2-473C-ABFF-382B3595685B}"/>
                </a:ext>
              </a:extLst>
            </p:cNvPr>
            <p:cNvGrpSpPr/>
            <p:nvPr/>
          </p:nvGrpSpPr>
          <p:grpSpPr>
            <a:xfrm>
              <a:off x="360217" y="1485898"/>
              <a:ext cx="2791691" cy="2349171"/>
              <a:chOff x="360218" y="1475802"/>
              <a:chExt cx="7716982" cy="3397413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4011D24A-3A2C-460D-99A3-CC8696487276}"/>
                  </a:ext>
                </a:extLst>
              </p:cNvPr>
              <p:cNvSpPr/>
              <p:nvPr/>
            </p:nvSpPr>
            <p:spPr bwMode="auto">
              <a:xfrm>
                <a:off x="360218" y="1790698"/>
                <a:ext cx="7716982" cy="3082517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3A1BA885-9964-4AD5-93D2-079CBA1468AB}"/>
                  </a:ext>
                </a:extLst>
              </p:cNvPr>
              <p:cNvSpPr/>
              <p:nvPr/>
            </p:nvSpPr>
            <p:spPr bwMode="auto">
              <a:xfrm>
                <a:off x="1729255" y="1475802"/>
                <a:ext cx="5428804" cy="959500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Nhân</a:t>
                </a:r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vật</a:t>
                </a: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328DF33-FC55-4CDA-9E0A-75B138E9670A}"/>
                </a:ext>
              </a:extLst>
            </p:cNvPr>
            <p:cNvSpPr txBox="1"/>
            <p:nvPr/>
          </p:nvSpPr>
          <p:spPr>
            <a:xfrm>
              <a:off x="436416" y="2252196"/>
              <a:ext cx="2687784" cy="1235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Hoàng tử bé và con cáo</a:t>
              </a:r>
              <a:endParaRPr lang="en-US" sz="3600" dirty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4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SD] Background nền xanh thiên nhiên lá cây | Diễn đàn chia sẻ file thiết  kế đồ họa miễn phí">
            <a:extLst>
              <a:ext uri="{FF2B5EF4-FFF2-40B4-BE49-F238E27FC236}">
                <a16:creationId xmlns:a16="http://schemas.microsoft.com/office/drawing/2014/main" id="{2A2B87CF-E946-472A-89F5-5F2382CAB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/>
          <a:stretch/>
        </p:blipFill>
        <p:spPr bwMode="auto">
          <a:xfrm>
            <a:off x="0" y="0"/>
            <a:ext cx="914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5FCE9-2F8D-4DD9-B1FC-4CE2F4832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003662"/>
            <a:ext cx="2587218" cy="37588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4F0787-1946-46D2-9E5D-3B7DEB727BE9}"/>
              </a:ext>
            </a:extLst>
          </p:cNvPr>
          <p:cNvGrpSpPr/>
          <p:nvPr/>
        </p:nvGrpSpPr>
        <p:grpSpPr>
          <a:xfrm>
            <a:off x="401784" y="1257300"/>
            <a:ext cx="5999016" cy="3282786"/>
            <a:chOff x="401784" y="1257300"/>
            <a:chExt cx="5999016" cy="32827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401784" y="1533699"/>
              <a:ext cx="5999016" cy="3006387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9CE0A-9336-47F7-9758-C9B24423759E}"/>
                </a:ext>
              </a:extLst>
            </p:cNvPr>
            <p:cNvSpPr txBox="1"/>
            <p:nvPr/>
          </p:nvSpPr>
          <p:spPr>
            <a:xfrm>
              <a:off x="533401" y="1790700"/>
              <a:ext cx="57757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to,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ràng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lưu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loát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tránh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phát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âm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sai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Bộc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lộ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cảm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xúc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cảm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quá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trình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bản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vai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biệt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lời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lời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nhân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70C742-6AF9-4D79-991D-BB08F9B7390C}"/>
                </a:ext>
              </a:extLst>
            </p:cNvPr>
            <p:cNvSpPr/>
            <p:nvPr/>
          </p:nvSpPr>
          <p:spPr bwMode="auto">
            <a:xfrm>
              <a:off x="2286000" y="1257300"/>
              <a:ext cx="2133600" cy="510778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4. </a:t>
              </a:r>
              <a:r>
                <a:rPr kumimoji="0" lang="en-US" sz="24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Đọc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9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74205491-AE54-4A39-81B2-781514E6EFFA}"/>
              </a:ext>
            </a:extLst>
          </p:cNvPr>
          <p:cNvGrpSpPr/>
          <p:nvPr/>
        </p:nvGrpSpPr>
        <p:grpSpPr>
          <a:xfrm>
            <a:off x="4572002" y="6940403"/>
            <a:ext cx="3679591" cy="3242882"/>
            <a:chOff x="5794557" y="4709963"/>
            <a:chExt cx="4906121" cy="4323843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92A4E81-4714-42B9-87BD-FA5BB148A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863400" flipH="1">
              <a:off x="5943911" y="4560609"/>
              <a:ext cx="2880302" cy="3179010"/>
            </a:xfrm>
            <a:custGeom>
              <a:avLst/>
              <a:gdLst>
                <a:gd name="connsiteX0" fmla="*/ 2758440 w 4168140"/>
                <a:gd name="connsiteY0" fmla="*/ 1307419 h 4600406"/>
                <a:gd name="connsiteX1" fmla="*/ 3223260 w 4168140"/>
                <a:gd name="connsiteY1" fmla="*/ 1475059 h 4600406"/>
                <a:gd name="connsiteX2" fmla="*/ 3604260 w 4168140"/>
                <a:gd name="connsiteY2" fmla="*/ 1680799 h 4600406"/>
                <a:gd name="connsiteX3" fmla="*/ 3695700 w 4168140"/>
                <a:gd name="connsiteY3" fmla="*/ 1475059 h 4600406"/>
                <a:gd name="connsiteX4" fmla="*/ 3253740 w 4168140"/>
                <a:gd name="connsiteY4" fmla="*/ 1337899 h 4600406"/>
                <a:gd name="connsiteX5" fmla="*/ 2697480 w 4168140"/>
                <a:gd name="connsiteY5" fmla="*/ 918799 h 4600406"/>
                <a:gd name="connsiteX6" fmla="*/ 2141220 w 4168140"/>
                <a:gd name="connsiteY6" fmla="*/ 1017859 h 4600406"/>
                <a:gd name="connsiteX7" fmla="*/ 1981200 w 4168140"/>
                <a:gd name="connsiteY7" fmla="*/ 1155019 h 4600406"/>
                <a:gd name="connsiteX8" fmla="*/ 2407920 w 4168140"/>
                <a:gd name="connsiteY8" fmla="*/ 1200739 h 4600406"/>
                <a:gd name="connsiteX9" fmla="*/ 2880360 w 4168140"/>
                <a:gd name="connsiteY9" fmla="*/ 1147399 h 4600406"/>
                <a:gd name="connsiteX10" fmla="*/ 3672840 w 4168140"/>
                <a:gd name="connsiteY10" fmla="*/ 1322659 h 4600406"/>
                <a:gd name="connsiteX11" fmla="*/ 3291840 w 4168140"/>
                <a:gd name="connsiteY11" fmla="*/ 1063579 h 4600406"/>
                <a:gd name="connsiteX12" fmla="*/ 2645873 w 4168140"/>
                <a:gd name="connsiteY12" fmla="*/ 0 h 4600406"/>
                <a:gd name="connsiteX13" fmla="*/ 2737333 w 4168140"/>
                <a:gd name="connsiteY13" fmla="*/ 0 h 4600406"/>
                <a:gd name="connsiteX14" fmla="*/ 2636520 w 4168140"/>
                <a:gd name="connsiteY14" fmla="*/ 278719 h 4600406"/>
                <a:gd name="connsiteX15" fmla="*/ 2278380 w 4168140"/>
                <a:gd name="connsiteY15" fmla="*/ 842599 h 4600406"/>
                <a:gd name="connsiteX16" fmla="*/ 3101340 w 4168140"/>
                <a:gd name="connsiteY16" fmla="*/ 812119 h 4600406"/>
                <a:gd name="connsiteX17" fmla="*/ 3787140 w 4168140"/>
                <a:gd name="connsiteY17" fmla="*/ 1208359 h 4600406"/>
                <a:gd name="connsiteX18" fmla="*/ 3817620 w 4168140"/>
                <a:gd name="connsiteY18" fmla="*/ 1398859 h 4600406"/>
                <a:gd name="connsiteX19" fmla="*/ 4168140 w 4168140"/>
                <a:gd name="connsiteY19" fmla="*/ 1612219 h 4600406"/>
                <a:gd name="connsiteX20" fmla="*/ 4084320 w 4168140"/>
                <a:gd name="connsiteY20" fmla="*/ 1734139 h 4600406"/>
                <a:gd name="connsiteX21" fmla="*/ 3787140 w 4168140"/>
                <a:gd name="connsiteY21" fmla="*/ 1528399 h 4600406"/>
                <a:gd name="connsiteX22" fmla="*/ 3718560 w 4168140"/>
                <a:gd name="connsiteY22" fmla="*/ 1779859 h 4600406"/>
                <a:gd name="connsiteX23" fmla="*/ 4000500 w 4168140"/>
                <a:gd name="connsiteY23" fmla="*/ 2061799 h 4600406"/>
                <a:gd name="connsiteX24" fmla="*/ 4130040 w 4168140"/>
                <a:gd name="connsiteY24" fmla="*/ 2534239 h 4600406"/>
                <a:gd name="connsiteX25" fmla="*/ 4076700 w 4168140"/>
                <a:gd name="connsiteY25" fmla="*/ 2587579 h 4600406"/>
                <a:gd name="connsiteX26" fmla="*/ 3886200 w 4168140"/>
                <a:gd name="connsiteY26" fmla="*/ 2168479 h 4600406"/>
                <a:gd name="connsiteX27" fmla="*/ 3642360 w 4168140"/>
                <a:gd name="connsiteY27" fmla="*/ 1947499 h 4600406"/>
                <a:gd name="connsiteX28" fmla="*/ 2910840 w 4168140"/>
                <a:gd name="connsiteY28" fmla="*/ 2869519 h 4600406"/>
                <a:gd name="connsiteX29" fmla="*/ 1828800 w 4168140"/>
                <a:gd name="connsiteY29" fmla="*/ 3593419 h 4600406"/>
                <a:gd name="connsiteX30" fmla="*/ 1592580 w 4168140"/>
                <a:gd name="connsiteY30" fmla="*/ 3661999 h 4600406"/>
                <a:gd name="connsiteX31" fmla="*/ 1584960 w 4168140"/>
                <a:gd name="connsiteY31" fmla="*/ 3585799 h 4600406"/>
                <a:gd name="connsiteX32" fmla="*/ 2788920 w 4168140"/>
                <a:gd name="connsiteY32" fmla="*/ 2694259 h 4600406"/>
                <a:gd name="connsiteX33" fmla="*/ 3505200 w 4168140"/>
                <a:gd name="connsiteY33" fmla="*/ 1817959 h 4600406"/>
                <a:gd name="connsiteX34" fmla="*/ 2232660 w 4168140"/>
                <a:gd name="connsiteY34" fmla="*/ 1398859 h 4600406"/>
                <a:gd name="connsiteX35" fmla="*/ 1325880 w 4168140"/>
                <a:gd name="connsiteY35" fmla="*/ 1688419 h 4600406"/>
                <a:gd name="connsiteX36" fmla="*/ 1249680 w 4168140"/>
                <a:gd name="connsiteY36" fmla="*/ 1833199 h 4600406"/>
                <a:gd name="connsiteX37" fmla="*/ 1577340 w 4168140"/>
                <a:gd name="connsiteY37" fmla="*/ 1741759 h 4600406"/>
                <a:gd name="connsiteX38" fmla="*/ 1478280 w 4168140"/>
                <a:gd name="connsiteY38" fmla="*/ 1917019 h 4600406"/>
                <a:gd name="connsiteX39" fmla="*/ 2019300 w 4168140"/>
                <a:gd name="connsiteY39" fmla="*/ 1955119 h 4600406"/>
                <a:gd name="connsiteX40" fmla="*/ 2476500 w 4168140"/>
                <a:gd name="connsiteY40" fmla="*/ 2115139 h 4600406"/>
                <a:gd name="connsiteX41" fmla="*/ 2468880 w 4168140"/>
                <a:gd name="connsiteY41" fmla="*/ 2237059 h 4600406"/>
                <a:gd name="connsiteX42" fmla="*/ 2209800 w 4168140"/>
                <a:gd name="connsiteY42" fmla="*/ 2275159 h 4600406"/>
                <a:gd name="connsiteX43" fmla="*/ 2171700 w 4168140"/>
                <a:gd name="connsiteY43" fmla="*/ 2153239 h 4600406"/>
                <a:gd name="connsiteX44" fmla="*/ 1554480 w 4168140"/>
                <a:gd name="connsiteY44" fmla="*/ 2069419 h 4600406"/>
                <a:gd name="connsiteX45" fmla="*/ 1539240 w 4168140"/>
                <a:gd name="connsiteY45" fmla="*/ 2229439 h 4600406"/>
                <a:gd name="connsiteX46" fmla="*/ 1889760 w 4168140"/>
                <a:gd name="connsiteY46" fmla="*/ 2237059 h 4600406"/>
                <a:gd name="connsiteX47" fmla="*/ 1455420 w 4168140"/>
                <a:gd name="connsiteY47" fmla="*/ 2640919 h 4600406"/>
                <a:gd name="connsiteX48" fmla="*/ 822960 w 4168140"/>
                <a:gd name="connsiteY48" fmla="*/ 2595199 h 4600406"/>
                <a:gd name="connsiteX49" fmla="*/ 1165860 w 4168140"/>
                <a:gd name="connsiteY49" fmla="*/ 2739979 h 4600406"/>
                <a:gd name="connsiteX50" fmla="*/ 1424940 w 4168140"/>
                <a:gd name="connsiteY50" fmla="*/ 2899999 h 4600406"/>
                <a:gd name="connsiteX51" fmla="*/ 1371600 w 4168140"/>
                <a:gd name="connsiteY51" fmla="*/ 3387679 h 4600406"/>
                <a:gd name="connsiteX52" fmla="*/ 1234440 w 4168140"/>
                <a:gd name="connsiteY52" fmla="*/ 3509599 h 4600406"/>
                <a:gd name="connsiteX53" fmla="*/ 1409700 w 4168140"/>
                <a:gd name="connsiteY53" fmla="*/ 3730579 h 4600406"/>
                <a:gd name="connsiteX54" fmla="*/ 2019300 w 4168140"/>
                <a:gd name="connsiteY54" fmla="*/ 3913459 h 4600406"/>
                <a:gd name="connsiteX55" fmla="*/ 2217420 w 4168140"/>
                <a:gd name="connsiteY55" fmla="*/ 4065859 h 4600406"/>
                <a:gd name="connsiteX56" fmla="*/ 2567940 w 4168140"/>
                <a:gd name="connsiteY56" fmla="*/ 3951559 h 4600406"/>
                <a:gd name="connsiteX57" fmla="*/ 2766060 w 4168140"/>
                <a:gd name="connsiteY57" fmla="*/ 4286839 h 4600406"/>
                <a:gd name="connsiteX58" fmla="*/ 2720340 w 4168140"/>
                <a:gd name="connsiteY58" fmla="*/ 4385899 h 4600406"/>
                <a:gd name="connsiteX59" fmla="*/ 2895600 w 4168140"/>
                <a:gd name="connsiteY59" fmla="*/ 4492579 h 4600406"/>
                <a:gd name="connsiteX60" fmla="*/ 2991446 w 4168140"/>
                <a:gd name="connsiteY60" fmla="*/ 4600406 h 4600406"/>
                <a:gd name="connsiteX61" fmla="*/ 1497647 w 4168140"/>
                <a:gd name="connsiteY61" fmla="*/ 4600406 h 4600406"/>
                <a:gd name="connsiteX62" fmla="*/ 1082040 w 4168140"/>
                <a:gd name="connsiteY62" fmla="*/ 4385899 h 4600406"/>
                <a:gd name="connsiteX63" fmla="*/ 289560 w 4168140"/>
                <a:gd name="connsiteY63" fmla="*/ 4332559 h 4600406"/>
                <a:gd name="connsiteX64" fmla="*/ 251460 w 4168140"/>
                <a:gd name="connsiteY64" fmla="*/ 4195399 h 4600406"/>
                <a:gd name="connsiteX65" fmla="*/ 678180 w 4168140"/>
                <a:gd name="connsiteY65" fmla="*/ 4172539 h 4600406"/>
                <a:gd name="connsiteX66" fmla="*/ 647700 w 4168140"/>
                <a:gd name="connsiteY66" fmla="*/ 3997279 h 4600406"/>
                <a:gd name="connsiteX67" fmla="*/ 99060 w 4168140"/>
                <a:gd name="connsiteY67" fmla="*/ 3799159 h 4600406"/>
                <a:gd name="connsiteX68" fmla="*/ 60960 w 4168140"/>
                <a:gd name="connsiteY68" fmla="*/ 3722959 h 4600406"/>
                <a:gd name="connsiteX69" fmla="*/ 655320 w 4168140"/>
                <a:gd name="connsiteY69" fmla="*/ 3730579 h 4600406"/>
                <a:gd name="connsiteX70" fmla="*/ 0 w 4168140"/>
                <a:gd name="connsiteY70" fmla="*/ 3507338 h 4600406"/>
                <a:gd name="connsiteX71" fmla="*/ 0 w 4168140"/>
                <a:gd name="connsiteY71" fmla="*/ 595493 h 4600406"/>
                <a:gd name="connsiteX72" fmla="*/ 121920 w 4168140"/>
                <a:gd name="connsiteY72" fmla="*/ 316819 h 4600406"/>
                <a:gd name="connsiteX73" fmla="*/ 335280 w 4168140"/>
                <a:gd name="connsiteY73" fmla="*/ 812119 h 4600406"/>
                <a:gd name="connsiteX74" fmla="*/ 327660 w 4168140"/>
                <a:gd name="connsiteY74" fmla="*/ 1322659 h 4600406"/>
                <a:gd name="connsiteX75" fmla="*/ 472440 w 4168140"/>
                <a:gd name="connsiteY75" fmla="*/ 1132159 h 4600406"/>
                <a:gd name="connsiteX76" fmla="*/ 647700 w 4168140"/>
                <a:gd name="connsiteY76" fmla="*/ 629239 h 4600406"/>
                <a:gd name="connsiteX77" fmla="*/ 670560 w 4168140"/>
                <a:gd name="connsiteY77" fmla="*/ 918799 h 4600406"/>
                <a:gd name="connsiteX78" fmla="*/ 1424940 w 4168140"/>
                <a:gd name="connsiteY78" fmla="*/ 225379 h 4600406"/>
                <a:gd name="connsiteX79" fmla="*/ 1242060 w 4168140"/>
                <a:gd name="connsiteY79" fmla="*/ 964519 h 4600406"/>
                <a:gd name="connsiteX80" fmla="*/ 906780 w 4168140"/>
                <a:gd name="connsiteY80" fmla="*/ 1193119 h 4600406"/>
                <a:gd name="connsiteX81" fmla="*/ 929640 w 4168140"/>
                <a:gd name="connsiteY81" fmla="*/ 1406479 h 4600406"/>
                <a:gd name="connsiteX82" fmla="*/ 1516380 w 4168140"/>
                <a:gd name="connsiteY82" fmla="*/ 1094059 h 4600406"/>
                <a:gd name="connsiteX83" fmla="*/ 1996440 w 4168140"/>
                <a:gd name="connsiteY83" fmla="*/ 903559 h 46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168140" h="4600406">
                  <a:moveTo>
                    <a:pt x="2758440" y="1307419"/>
                  </a:moveTo>
                  <a:lnTo>
                    <a:pt x="3223260" y="1475059"/>
                  </a:lnTo>
                  <a:lnTo>
                    <a:pt x="3604260" y="1680799"/>
                  </a:lnTo>
                  <a:lnTo>
                    <a:pt x="3695700" y="1475059"/>
                  </a:lnTo>
                  <a:lnTo>
                    <a:pt x="3253740" y="1337899"/>
                  </a:lnTo>
                  <a:close/>
                  <a:moveTo>
                    <a:pt x="2697480" y="918799"/>
                  </a:moveTo>
                  <a:lnTo>
                    <a:pt x="2141220" y="1017859"/>
                  </a:lnTo>
                  <a:lnTo>
                    <a:pt x="1981200" y="1155019"/>
                  </a:lnTo>
                  <a:lnTo>
                    <a:pt x="2407920" y="1200739"/>
                  </a:lnTo>
                  <a:lnTo>
                    <a:pt x="2880360" y="1147399"/>
                  </a:lnTo>
                  <a:lnTo>
                    <a:pt x="3672840" y="1322659"/>
                  </a:lnTo>
                  <a:lnTo>
                    <a:pt x="3291840" y="1063579"/>
                  </a:lnTo>
                  <a:close/>
                  <a:moveTo>
                    <a:pt x="2645873" y="0"/>
                  </a:moveTo>
                  <a:lnTo>
                    <a:pt x="2737333" y="0"/>
                  </a:lnTo>
                  <a:lnTo>
                    <a:pt x="2636520" y="278719"/>
                  </a:lnTo>
                  <a:lnTo>
                    <a:pt x="2278380" y="842599"/>
                  </a:lnTo>
                  <a:lnTo>
                    <a:pt x="3101340" y="812119"/>
                  </a:lnTo>
                  <a:lnTo>
                    <a:pt x="3787140" y="1208359"/>
                  </a:lnTo>
                  <a:lnTo>
                    <a:pt x="3817620" y="1398859"/>
                  </a:lnTo>
                  <a:lnTo>
                    <a:pt x="4168140" y="1612219"/>
                  </a:lnTo>
                  <a:lnTo>
                    <a:pt x="4084320" y="1734139"/>
                  </a:lnTo>
                  <a:lnTo>
                    <a:pt x="3787140" y="1528399"/>
                  </a:lnTo>
                  <a:lnTo>
                    <a:pt x="3718560" y="1779859"/>
                  </a:lnTo>
                  <a:lnTo>
                    <a:pt x="4000500" y="2061799"/>
                  </a:lnTo>
                  <a:lnTo>
                    <a:pt x="4130040" y="2534239"/>
                  </a:lnTo>
                  <a:lnTo>
                    <a:pt x="4076700" y="2587579"/>
                  </a:lnTo>
                  <a:lnTo>
                    <a:pt x="3886200" y="2168479"/>
                  </a:lnTo>
                  <a:lnTo>
                    <a:pt x="3642360" y="1947499"/>
                  </a:lnTo>
                  <a:lnTo>
                    <a:pt x="2910840" y="2869519"/>
                  </a:lnTo>
                  <a:lnTo>
                    <a:pt x="1828800" y="3593419"/>
                  </a:lnTo>
                  <a:lnTo>
                    <a:pt x="1592580" y="3661999"/>
                  </a:lnTo>
                  <a:lnTo>
                    <a:pt x="1584960" y="3585799"/>
                  </a:lnTo>
                  <a:lnTo>
                    <a:pt x="2788920" y="2694259"/>
                  </a:lnTo>
                  <a:lnTo>
                    <a:pt x="3505200" y="1817959"/>
                  </a:lnTo>
                  <a:lnTo>
                    <a:pt x="2232660" y="1398859"/>
                  </a:lnTo>
                  <a:lnTo>
                    <a:pt x="1325880" y="1688419"/>
                  </a:lnTo>
                  <a:lnTo>
                    <a:pt x="1249680" y="1833199"/>
                  </a:lnTo>
                  <a:lnTo>
                    <a:pt x="1577340" y="1741759"/>
                  </a:lnTo>
                  <a:lnTo>
                    <a:pt x="1478280" y="1917019"/>
                  </a:lnTo>
                  <a:lnTo>
                    <a:pt x="2019300" y="1955119"/>
                  </a:lnTo>
                  <a:lnTo>
                    <a:pt x="2476500" y="2115139"/>
                  </a:lnTo>
                  <a:lnTo>
                    <a:pt x="2468880" y="2237059"/>
                  </a:lnTo>
                  <a:lnTo>
                    <a:pt x="2209800" y="2275159"/>
                  </a:lnTo>
                  <a:lnTo>
                    <a:pt x="2171700" y="2153239"/>
                  </a:lnTo>
                  <a:lnTo>
                    <a:pt x="1554480" y="2069419"/>
                  </a:lnTo>
                  <a:lnTo>
                    <a:pt x="1539240" y="2229439"/>
                  </a:lnTo>
                  <a:lnTo>
                    <a:pt x="1889760" y="2237059"/>
                  </a:lnTo>
                  <a:lnTo>
                    <a:pt x="1455420" y="2640919"/>
                  </a:lnTo>
                  <a:lnTo>
                    <a:pt x="822960" y="2595199"/>
                  </a:lnTo>
                  <a:lnTo>
                    <a:pt x="1165860" y="2739979"/>
                  </a:lnTo>
                  <a:lnTo>
                    <a:pt x="1424940" y="2899999"/>
                  </a:lnTo>
                  <a:lnTo>
                    <a:pt x="1371600" y="3387679"/>
                  </a:lnTo>
                  <a:lnTo>
                    <a:pt x="1234440" y="3509599"/>
                  </a:lnTo>
                  <a:lnTo>
                    <a:pt x="1409700" y="3730579"/>
                  </a:lnTo>
                  <a:lnTo>
                    <a:pt x="2019300" y="3913459"/>
                  </a:lnTo>
                  <a:lnTo>
                    <a:pt x="2217420" y="4065859"/>
                  </a:lnTo>
                  <a:lnTo>
                    <a:pt x="2567940" y="3951559"/>
                  </a:lnTo>
                  <a:lnTo>
                    <a:pt x="2766060" y="4286839"/>
                  </a:lnTo>
                  <a:lnTo>
                    <a:pt x="2720340" y="4385899"/>
                  </a:lnTo>
                  <a:lnTo>
                    <a:pt x="2895600" y="4492579"/>
                  </a:lnTo>
                  <a:lnTo>
                    <a:pt x="2991446" y="4600406"/>
                  </a:lnTo>
                  <a:lnTo>
                    <a:pt x="1497647" y="4600406"/>
                  </a:lnTo>
                  <a:lnTo>
                    <a:pt x="1082040" y="4385899"/>
                  </a:lnTo>
                  <a:lnTo>
                    <a:pt x="289560" y="4332559"/>
                  </a:lnTo>
                  <a:lnTo>
                    <a:pt x="251460" y="4195399"/>
                  </a:lnTo>
                  <a:lnTo>
                    <a:pt x="678180" y="4172539"/>
                  </a:lnTo>
                  <a:lnTo>
                    <a:pt x="647700" y="3997279"/>
                  </a:lnTo>
                  <a:lnTo>
                    <a:pt x="99060" y="3799159"/>
                  </a:lnTo>
                  <a:lnTo>
                    <a:pt x="60960" y="3722959"/>
                  </a:lnTo>
                  <a:lnTo>
                    <a:pt x="655320" y="3730579"/>
                  </a:lnTo>
                  <a:lnTo>
                    <a:pt x="0" y="3507338"/>
                  </a:lnTo>
                  <a:lnTo>
                    <a:pt x="0" y="595493"/>
                  </a:lnTo>
                  <a:lnTo>
                    <a:pt x="121920" y="316819"/>
                  </a:lnTo>
                  <a:lnTo>
                    <a:pt x="335280" y="812119"/>
                  </a:lnTo>
                  <a:lnTo>
                    <a:pt x="327660" y="1322659"/>
                  </a:lnTo>
                  <a:lnTo>
                    <a:pt x="472440" y="1132159"/>
                  </a:lnTo>
                  <a:lnTo>
                    <a:pt x="647700" y="629239"/>
                  </a:lnTo>
                  <a:lnTo>
                    <a:pt x="670560" y="918799"/>
                  </a:lnTo>
                  <a:lnTo>
                    <a:pt x="1424940" y="225379"/>
                  </a:lnTo>
                  <a:lnTo>
                    <a:pt x="1242060" y="964519"/>
                  </a:lnTo>
                  <a:lnTo>
                    <a:pt x="906780" y="1193119"/>
                  </a:lnTo>
                  <a:lnTo>
                    <a:pt x="929640" y="1406479"/>
                  </a:lnTo>
                  <a:lnTo>
                    <a:pt x="1516380" y="1094059"/>
                  </a:lnTo>
                  <a:lnTo>
                    <a:pt x="1996440" y="903559"/>
                  </a:lnTo>
                  <a:close/>
                </a:path>
              </a:pathLst>
            </a:custGeom>
          </p:spPr>
        </p:pic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8165B7E-D06A-4BB5-9F9E-68C679650E21}"/>
                </a:ext>
              </a:extLst>
            </p:cNvPr>
            <p:cNvSpPr/>
            <p:nvPr/>
          </p:nvSpPr>
          <p:spPr>
            <a:xfrm>
              <a:off x="10368912" y="8702040"/>
              <a:ext cx="331766" cy="331766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C902B9-C419-41FA-92DB-57A37C024338}"/>
              </a:ext>
            </a:extLst>
          </p:cNvPr>
          <p:cNvGrpSpPr/>
          <p:nvPr/>
        </p:nvGrpSpPr>
        <p:grpSpPr>
          <a:xfrm rot="900000" flipH="1">
            <a:off x="474462" y="7540376"/>
            <a:ext cx="2119121" cy="2239865"/>
            <a:chOff x="8519264" y="7920963"/>
            <a:chExt cx="2825495" cy="2986486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FD13F73-A63B-42D1-BB44-B0CC36760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69000" contras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8519264" y="7920963"/>
              <a:ext cx="2825495" cy="1929114"/>
            </a:xfrm>
            <a:custGeom>
              <a:avLst/>
              <a:gdLst>
                <a:gd name="connsiteX0" fmla="*/ 6308202 w 6476035"/>
                <a:gd name="connsiteY0" fmla="*/ 0 h 4421529"/>
                <a:gd name="connsiteX1" fmla="*/ 6342926 w 6476035"/>
                <a:gd name="connsiteY1" fmla="*/ 92597 h 4421529"/>
                <a:gd name="connsiteX2" fmla="*/ 5532698 w 6476035"/>
                <a:gd name="connsiteY2" fmla="*/ 428263 h 4421529"/>
                <a:gd name="connsiteX3" fmla="*/ 6099858 w 6476035"/>
                <a:gd name="connsiteY3" fmla="*/ 439838 h 4421529"/>
                <a:gd name="connsiteX4" fmla="*/ 5625296 w 6476035"/>
                <a:gd name="connsiteY4" fmla="*/ 1400537 h 4421529"/>
                <a:gd name="connsiteX5" fmla="*/ 5706319 w 6476035"/>
                <a:gd name="connsiteY5" fmla="*/ 1828800 h 4421529"/>
                <a:gd name="connsiteX6" fmla="*/ 6476035 w 6476035"/>
                <a:gd name="connsiteY6" fmla="*/ 1920433 h 4421529"/>
                <a:gd name="connsiteX7" fmla="*/ 6476035 w 6476035"/>
                <a:gd name="connsiteY7" fmla="*/ 1992464 h 4421529"/>
                <a:gd name="connsiteX8" fmla="*/ 5602146 w 6476035"/>
                <a:gd name="connsiteY8" fmla="*/ 2199190 h 4421529"/>
                <a:gd name="connsiteX9" fmla="*/ 6215605 w 6476035"/>
                <a:gd name="connsiteY9" fmla="*/ 3044142 h 4421529"/>
                <a:gd name="connsiteX10" fmla="*/ 5359078 w 6476035"/>
                <a:gd name="connsiteY10" fmla="*/ 2615878 h 4421529"/>
                <a:gd name="connsiteX11" fmla="*/ 5370653 w 6476035"/>
                <a:gd name="connsiteY11" fmla="*/ 3391382 h 4421529"/>
                <a:gd name="connsiteX12" fmla="*/ 4653022 w 6476035"/>
                <a:gd name="connsiteY12" fmla="*/ 2951544 h 4421529"/>
                <a:gd name="connsiteX13" fmla="*/ 4155311 w 6476035"/>
                <a:gd name="connsiteY13" fmla="*/ 2905245 h 4421529"/>
                <a:gd name="connsiteX14" fmla="*/ 3414531 w 6476035"/>
                <a:gd name="connsiteY14" fmla="*/ 3240911 h 4421529"/>
                <a:gd name="connsiteX15" fmla="*/ 2916820 w 6476035"/>
                <a:gd name="connsiteY15" fmla="*/ 3923818 h 4421529"/>
                <a:gd name="connsiteX16" fmla="*/ 2604303 w 6476035"/>
                <a:gd name="connsiteY16" fmla="*/ 3842795 h 4421529"/>
                <a:gd name="connsiteX17" fmla="*/ 3287210 w 6476035"/>
                <a:gd name="connsiteY17" fmla="*/ 2916820 h 4421529"/>
                <a:gd name="connsiteX18" fmla="*/ 2349660 w 6476035"/>
                <a:gd name="connsiteY18" fmla="*/ 3750197 h 4421529"/>
                <a:gd name="connsiteX19" fmla="*/ 2025569 w 6476035"/>
                <a:gd name="connsiteY19" fmla="*/ 3692324 h 4421529"/>
                <a:gd name="connsiteX20" fmla="*/ 1851949 w 6476035"/>
                <a:gd name="connsiteY20" fmla="*/ 3946967 h 4421529"/>
                <a:gd name="connsiteX21" fmla="*/ 1469984 w 6476035"/>
                <a:gd name="connsiteY21" fmla="*/ 3946967 h 4421529"/>
                <a:gd name="connsiteX22" fmla="*/ 1111169 w 6476035"/>
                <a:gd name="connsiteY22" fmla="*/ 4421529 h 4421529"/>
                <a:gd name="connsiteX23" fmla="*/ 1134319 w 6476035"/>
                <a:gd name="connsiteY23" fmla="*/ 3773347 h 4421529"/>
                <a:gd name="connsiteX24" fmla="*/ 1041721 w 6476035"/>
                <a:gd name="connsiteY24" fmla="*/ 3507129 h 4421529"/>
                <a:gd name="connsiteX25" fmla="*/ 891250 w 6476035"/>
                <a:gd name="connsiteY25" fmla="*/ 4120587 h 4421529"/>
                <a:gd name="connsiteX26" fmla="*/ 682906 w 6476035"/>
                <a:gd name="connsiteY26" fmla="*/ 4109012 h 4421529"/>
                <a:gd name="connsiteX27" fmla="*/ 578734 w 6476035"/>
                <a:gd name="connsiteY27" fmla="*/ 3669174 h 4421529"/>
                <a:gd name="connsiteX28" fmla="*/ 578734 w 6476035"/>
                <a:gd name="connsiteY28" fmla="*/ 3287210 h 4421529"/>
                <a:gd name="connsiteX29" fmla="*/ 81022 w 6476035"/>
                <a:gd name="connsiteY29" fmla="*/ 3310359 h 4421529"/>
                <a:gd name="connsiteX30" fmla="*/ 370389 w 6476035"/>
                <a:gd name="connsiteY30" fmla="*/ 3032567 h 4421529"/>
                <a:gd name="connsiteX31" fmla="*/ 0 w 6476035"/>
                <a:gd name="connsiteY31" fmla="*/ 2650602 h 4421529"/>
                <a:gd name="connsiteX32" fmla="*/ 381964 w 6476035"/>
                <a:gd name="connsiteY32" fmla="*/ 2558005 h 4421529"/>
                <a:gd name="connsiteX33" fmla="*/ 335665 w 6476035"/>
                <a:gd name="connsiteY33" fmla="*/ 1551007 h 4421529"/>
                <a:gd name="connsiteX34" fmla="*/ 428263 w 6476035"/>
                <a:gd name="connsiteY34" fmla="*/ 1551007 h 4421529"/>
                <a:gd name="connsiteX35" fmla="*/ 555584 w 6476035"/>
                <a:gd name="connsiteY35" fmla="*/ 2338086 h 4421529"/>
                <a:gd name="connsiteX36" fmla="*/ 810227 w 6476035"/>
                <a:gd name="connsiteY36" fmla="*/ 2592729 h 4421529"/>
                <a:gd name="connsiteX37" fmla="*/ 833377 w 6476035"/>
                <a:gd name="connsiteY37" fmla="*/ 1840374 h 4421529"/>
                <a:gd name="connsiteX38" fmla="*/ 1238491 w 6476035"/>
                <a:gd name="connsiteY38" fmla="*/ 1817225 h 4421529"/>
                <a:gd name="connsiteX39" fmla="*/ 1284789 w 6476035"/>
                <a:gd name="connsiteY39" fmla="*/ 1088020 h 4421529"/>
                <a:gd name="connsiteX40" fmla="*/ 1412111 w 6476035"/>
                <a:gd name="connsiteY40" fmla="*/ 995423 h 4421529"/>
                <a:gd name="connsiteX41" fmla="*/ 1435260 w 6476035"/>
                <a:gd name="connsiteY41" fmla="*/ 1921397 h 4421529"/>
                <a:gd name="connsiteX42" fmla="*/ 1678329 w 6476035"/>
                <a:gd name="connsiteY42" fmla="*/ 1412111 h 4421529"/>
                <a:gd name="connsiteX43" fmla="*/ 1794076 w 6476035"/>
                <a:gd name="connsiteY43" fmla="*/ 1319514 h 4421529"/>
                <a:gd name="connsiteX44" fmla="*/ 1770926 w 6476035"/>
                <a:gd name="connsiteY44" fmla="*/ 2152891 h 4421529"/>
                <a:gd name="connsiteX45" fmla="*/ 1967696 w 6476035"/>
                <a:gd name="connsiteY45" fmla="*/ 1516283 h 4421529"/>
                <a:gd name="connsiteX46" fmla="*/ 2349660 w 6476035"/>
                <a:gd name="connsiteY46" fmla="*/ 995423 h 4421529"/>
                <a:gd name="connsiteX47" fmla="*/ 2222339 w 6476035"/>
                <a:gd name="connsiteY47" fmla="*/ 1562582 h 4421529"/>
                <a:gd name="connsiteX48" fmla="*/ 2372810 w 6476035"/>
                <a:gd name="connsiteY48" fmla="*/ 1655180 h 4421529"/>
                <a:gd name="connsiteX49" fmla="*/ 2534855 w 6476035"/>
                <a:gd name="connsiteY49" fmla="*/ 1365812 h 4421529"/>
                <a:gd name="connsiteX50" fmla="*/ 2581154 w 6476035"/>
                <a:gd name="connsiteY50" fmla="*/ 2013995 h 4421529"/>
                <a:gd name="connsiteX51" fmla="*/ 2720050 w 6476035"/>
                <a:gd name="connsiteY51" fmla="*/ 1851949 h 4421529"/>
                <a:gd name="connsiteX52" fmla="*/ 2720050 w 6476035"/>
                <a:gd name="connsiteY52" fmla="*/ 1169043 h 4421529"/>
                <a:gd name="connsiteX53" fmla="*/ 2581154 w 6476035"/>
                <a:gd name="connsiteY53" fmla="*/ 358815 h 4421529"/>
                <a:gd name="connsiteX54" fmla="*/ 2627453 w 6476035"/>
                <a:gd name="connsiteY54" fmla="*/ 23149 h 4421529"/>
                <a:gd name="connsiteX55" fmla="*/ 2916820 w 6476035"/>
                <a:gd name="connsiteY55" fmla="*/ 694481 h 4421529"/>
                <a:gd name="connsiteX56" fmla="*/ 3102015 w 6476035"/>
                <a:gd name="connsiteY56" fmla="*/ 578734 h 4421529"/>
                <a:gd name="connsiteX57" fmla="*/ 3009417 w 6476035"/>
                <a:gd name="connsiteY57" fmla="*/ 2176040 h 4421529"/>
                <a:gd name="connsiteX58" fmla="*/ 3426106 w 6476035"/>
                <a:gd name="connsiteY58" fmla="*/ 2152891 h 4421529"/>
                <a:gd name="connsiteX59" fmla="*/ 4004840 w 6476035"/>
                <a:gd name="connsiteY59" fmla="*/ 1458410 h 4421529"/>
                <a:gd name="connsiteX60" fmla="*/ 3831220 w 6476035"/>
                <a:gd name="connsiteY60" fmla="*/ 1261640 h 4421529"/>
                <a:gd name="connsiteX61" fmla="*/ 4572000 w 6476035"/>
                <a:gd name="connsiteY61" fmla="*/ 937549 h 4421529"/>
                <a:gd name="connsiteX62" fmla="*/ 4409954 w 6476035"/>
                <a:gd name="connsiteY62" fmla="*/ 717630 h 4421529"/>
                <a:gd name="connsiteX63" fmla="*/ 5011838 w 6476035"/>
                <a:gd name="connsiteY63" fmla="*/ 439838 h 4421529"/>
                <a:gd name="connsiteX64" fmla="*/ 5150734 w 6476035"/>
                <a:gd name="connsiteY64" fmla="*/ 439838 h 4421529"/>
                <a:gd name="connsiteX65" fmla="*/ 5729468 w 6476035"/>
                <a:gd name="connsiteY65" fmla="*/ 92597 h 442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476035" h="4421529">
                  <a:moveTo>
                    <a:pt x="6308202" y="0"/>
                  </a:moveTo>
                  <a:lnTo>
                    <a:pt x="6342926" y="92597"/>
                  </a:lnTo>
                  <a:lnTo>
                    <a:pt x="5532698" y="428263"/>
                  </a:lnTo>
                  <a:lnTo>
                    <a:pt x="6099858" y="439838"/>
                  </a:lnTo>
                  <a:lnTo>
                    <a:pt x="5625296" y="1400537"/>
                  </a:lnTo>
                  <a:lnTo>
                    <a:pt x="5706319" y="1828800"/>
                  </a:lnTo>
                  <a:lnTo>
                    <a:pt x="6476035" y="1920433"/>
                  </a:lnTo>
                  <a:lnTo>
                    <a:pt x="6476035" y="1992464"/>
                  </a:lnTo>
                  <a:lnTo>
                    <a:pt x="5602146" y="2199190"/>
                  </a:lnTo>
                  <a:lnTo>
                    <a:pt x="6215605" y="3044142"/>
                  </a:lnTo>
                  <a:lnTo>
                    <a:pt x="5359078" y="2615878"/>
                  </a:lnTo>
                  <a:lnTo>
                    <a:pt x="5370653" y="3391382"/>
                  </a:lnTo>
                  <a:lnTo>
                    <a:pt x="4653022" y="2951544"/>
                  </a:lnTo>
                  <a:lnTo>
                    <a:pt x="4155311" y="2905245"/>
                  </a:lnTo>
                  <a:lnTo>
                    <a:pt x="3414531" y="3240911"/>
                  </a:lnTo>
                  <a:lnTo>
                    <a:pt x="2916820" y="3923818"/>
                  </a:lnTo>
                  <a:lnTo>
                    <a:pt x="2604303" y="3842795"/>
                  </a:lnTo>
                  <a:lnTo>
                    <a:pt x="3287210" y="2916820"/>
                  </a:lnTo>
                  <a:lnTo>
                    <a:pt x="2349660" y="3750197"/>
                  </a:lnTo>
                  <a:lnTo>
                    <a:pt x="2025569" y="3692324"/>
                  </a:lnTo>
                  <a:lnTo>
                    <a:pt x="1851949" y="3946967"/>
                  </a:lnTo>
                  <a:lnTo>
                    <a:pt x="1469984" y="3946967"/>
                  </a:lnTo>
                  <a:lnTo>
                    <a:pt x="1111169" y="4421529"/>
                  </a:lnTo>
                  <a:lnTo>
                    <a:pt x="1134319" y="3773347"/>
                  </a:lnTo>
                  <a:lnTo>
                    <a:pt x="1041721" y="3507129"/>
                  </a:lnTo>
                  <a:lnTo>
                    <a:pt x="891250" y="4120587"/>
                  </a:lnTo>
                  <a:lnTo>
                    <a:pt x="682906" y="4109012"/>
                  </a:lnTo>
                  <a:lnTo>
                    <a:pt x="578734" y="3669174"/>
                  </a:lnTo>
                  <a:lnTo>
                    <a:pt x="578734" y="3287210"/>
                  </a:lnTo>
                  <a:lnTo>
                    <a:pt x="81022" y="3310359"/>
                  </a:lnTo>
                  <a:lnTo>
                    <a:pt x="370389" y="3032567"/>
                  </a:lnTo>
                  <a:lnTo>
                    <a:pt x="0" y="2650602"/>
                  </a:lnTo>
                  <a:lnTo>
                    <a:pt x="381964" y="2558005"/>
                  </a:lnTo>
                  <a:lnTo>
                    <a:pt x="335665" y="1551007"/>
                  </a:lnTo>
                  <a:lnTo>
                    <a:pt x="428263" y="1551007"/>
                  </a:lnTo>
                  <a:lnTo>
                    <a:pt x="555584" y="2338086"/>
                  </a:lnTo>
                  <a:lnTo>
                    <a:pt x="810227" y="2592729"/>
                  </a:lnTo>
                  <a:lnTo>
                    <a:pt x="833377" y="1840374"/>
                  </a:lnTo>
                  <a:lnTo>
                    <a:pt x="1238491" y="1817225"/>
                  </a:lnTo>
                  <a:lnTo>
                    <a:pt x="1284789" y="1088020"/>
                  </a:lnTo>
                  <a:lnTo>
                    <a:pt x="1412111" y="995423"/>
                  </a:lnTo>
                  <a:lnTo>
                    <a:pt x="1435260" y="1921397"/>
                  </a:lnTo>
                  <a:lnTo>
                    <a:pt x="1678329" y="1412111"/>
                  </a:lnTo>
                  <a:lnTo>
                    <a:pt x="1794076" y="1319514"/>
                  </a:lnTo>
                  <a:lnTo>
                    <a:pt x="1770926" y="2152891"/>
                  </a:lnTo>
                  <a:lnTo>
                    <a:pt x="1967696" y="1516283"/>
                  </a:lnTo>
                  <a:lnTo>
                    <a:pt x="2349660" y="995423"/>
                  </a:lnTo>
                  <a:lnTo>
                    <a:pt x="2222339" y="1562582"/>
                  </a:lnTo>
                  <a:lnTo>
                    <a:pt x="2372810" y="1655180"/>
                  </a:lnTo>
                  <a:lnTo>
                    <a:pt x="2534855" y="1365812"/>
                  </a:lnTo>
                  <a:lnTo>
                    <a:pt x="2581154" y="2013995"/>
                  </a:lnTo>
                  <a:lnTo>
                    <a:pt x="2720050" y="1851949"/>
                  </a:lnTo>
                  <a:lnTo>
                    <a:pt x="2720050" y="1169043"/>
                  </a:lnTo>
                  <a:lnTo>
                    <a:pt x="2581154" y="358815"/>
                  </a:lnTo>
                  <a:lnTo>
                    <a:pt x="2627453" y="23149"/>
                  </a:lnTo>
                  <a:lnTo>
                    <a:pt x="2916820" y="694481"/>
                  </a:lnTo>
                  <a:lnTo>
                    <a:pt x="3102015" y="578734"/>
                  </a:lnTo>
                  <a:lnTo>
                    <a:pt x="3009417" y="2176040"/>
                  </a:lnTo>
                  <a:lnTo>
                    <a:pt x="3426106" y="2152891"/>
                  </a:lnTo>
                  <a:lnTo>
                    <a:pt x="4004840" y="1458410"/>
                  </a:lnTo>
                  <a:lnTo>
                    <a:pt x="3831220" y="1261640"/>
                  </a:lnTo>
                  <a:lnTo>
                    <a:pt x="4572000" y="937549"/>
                  </a:lnTo>
                  <a:lnTo>
                    <a:pt x="4409954" y="717630"/>
                  </a:lnTo>
                  <a:lnTo>
                    <a:pt x="5011838" y="439838"/>
                  </a:lnTo>
                  <a:lnTo>
                    <a:pt x="5150734" y="439838"/>
                  </a:lnTo>
                  <a:lnTo>
                    <a:pt x="5729468" y="92597"/>
                  </a:lnTo>
                  <a:close/>
                </a:path>
              </a:pathLst>
            </a:custGeom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47BE6EF-8076-41C6-853D-C18785C60C36}"/>
                </a:ext>
              </a:extLst>
            </p:cNvPr>
            <p:cNvSpPr/>
            <p:nvPr/>
          </p:nvSpPr>
          <p:spPr>
            <a:xfrm>
              <a:off x="9683264" y="10419218"/>
              <a:ext cx="488231" cy="48823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9" name="Freeform 28"/>
          <p:cNvSpPr>
            <a:spLocks/>
          </p:cNvSpPr>
          <p:nvPr/>
        </p:nvSpPr>
        <p:spPr bwMode="gray">
          <a:xfrm flipV="1">
            <a:off x="1601788" y="3842149"/>
            <a:ext cx="2220912" cy="145851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algn="ctr" eaLnBrk="1" hangingPunct="1">
              <a:defRPr/>
            </a:pPr>
            <a:endParaRPr lang="en-US" sz="1500" dirty="0">
              <a:latin typeface="Times New Roman" panose="02020603050405020304" pitchFamily="18" charset="0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gray">
          <a:xfrm>
            <a:off x="1601788" y="1116807"/>
            <a:ext cx="2220912" cy="1226344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algn="ctr" eaLnBrk="1" hangingPunct="1">
              <a:defRPr/>
            </a:pPr>
            <a:endParaRPr lang="en-US" sz="1500" dirty="0">
              <a:latin typeface="Times New Roman" panose="02020603050405020304" pitchFamily="18" charset="0"/>
            </a:endParaRPr>
          </a:p>
        </p:txBody>
      </p:sp>
      <p:grpSp>
        <p:nvGrpSpPr>
          <p:cNvPr id="32" name="Nhóm 35"/>
          <p:cNvGrpSpPr/>
          <p:nvPr/>
        </p:nvGrpSpPr>
        <p:grpSpPr>
          <a:xfrm>
            <a:off x="3822703" y="1173670"/>
            <a:ext cx="5184085" cy="883730"/>
            <a:chOff x="4413024" y="2403579"/>
            <a:chExt cx="2104953" cy="220768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3" name="AutoShape 4"/>
            <p:cNvSpPr>
              <a:spLocks noChangeArrowheads="1"/>
            </p:cNvSpPr>
            <p:nvPr/>
          </p:nvSpPr>
          <p:spPr bwMode="auto">
            <a:xfrm>
              <a:off x="4413024" y="2529853"/>
              <a:ext cx="2098787" cy="2081412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50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AutoShape 5"/>
            <p:cNvSpPr>
              <a:spLocks noChangeArrowheads="1"/>
            </p:cNvSpPr>
            <p:nvPr/>
          </p:nvSpPr>
          <p:spPr bwMode="gray">
            <a:xfrm>
              <a:off x="4626386" y="2403579"/>
              <a:ext cx="1703994" cy="347691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500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50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50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Text Box 21"/>
            <p:cNvSpPr txBox="1">
              <a:spLocks noChangeArrowheads="1"/>
            </p:cNvSpPr>
            <p:nvPr/>
          </p:nvSpPr>
          <p:spPr bwMode="auto">
            <a:xfrm>
              <a:off x="4419190" y="2719577"/>
              <a:ext cx="2098787" cy="176840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1: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đến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“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trở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thành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duy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đời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”: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Hoàng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tử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bé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gặp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gỡ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con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cáo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Nhóm 36"/>
          <p:cNvGrpSpPr/>
          <p:nvPr/>
        </p:nvGrpSpPr>
        <p:grpSpPr>
          <a:xfrm>
            <a:off x="3837886" y="4131436"/>
            <a:ext cx="5168900" cy="954917"/>
            <a:chOff x="6707755" y="1940568"/>
            <a:chExt cx="2098787" cy="203032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AutoShape 8"/>
            <p:cNvSpPr>
              <a:spLocks noChangeArrowheads="1"/>
            </p:cNvSpPr>
            <p:nvPr/>
          </p:nvSpPr>
          <p:spPr bwMode="auto">
            <a:xfrm>
              <a:off x="6707755" y="2071197"/>
              <a:ext cx="2098787" cy="189969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500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AutoShape 9"/>
            <p:cNvSpPr>
              <a:spLocks noChangeArrowheads="1"/>
            </p:cNvSpPr>
            <p:nvPr/>
          </p:nvSpPr>
          <p:spPr bwMode="gray">
            <a:xfrm>
              <a:off x="6905151" y="1940568"/>
              <a:ext cx="1703994" cy="33612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AutoShape 10"/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50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AutoShape 11"/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500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6755871" y="2148219"/>
              <a:ext cx="2002555" cy="18127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30480" marR="30480" indent="25527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44" name="Oval 43"/>
          <p:cNvSpPr/>
          <p:nvPr/>
        </p:nvSpPr>
        <p:spPr>
          <a:xfrm>
            <a:off x="76202" y="2057400"/>
            <a:ext cx="3124198" cy="1903905"/>
          </a:xfrm>
          <a:prstGeom prst="ellipse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Aft>
                <a:spcPts val="2400"/>
              </a:spcAft>
            </a:pPr>
            <a:r>
              <a:rPr lang="en-US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NẾU BẠN MUỐN CÓ MỘT NGƯỜI BẠN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BA6752D-BEBE-463C-ADCB-6574F96B3839}"/>
              </a:ext>
            </a:extLst>
          </p:cNvPr>
          <p:cNvSpPr/>
          <p:nvPr/>
        </p:nvSpPr>
        <p:spPr bwMode="auto">
          <a:xfrm>
            <a:off x="3474400" y="187873"/>
            <a:ext cx="2133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cục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903AD30-CA54-4183-AB6F-6A8D36F439EC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/>
          <a:stretch/>
        </p:blipFill>
        <p:spPr bwMode="auto">
          <a:xfrm>
            <a:off x="3862793" y="2244005"/>
            <a:ext cx="5128809" cy="1717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68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4F0787-1946-46D2-9E5D-3B7DEB727BE9}"/>
              </a:ext>
            </a:extLst>
          </p:cNvPr>
          <p:cNvGrpSpPr/>
          <p:nvPr/>
        </p:nvGrpSpPr>
        <p:grpSpPr>
          <a:xfrm>
            <a:off x="762000" y="2583651"/>
            <a:ext cx="7696200" cy="2864649"/>
            <a:chOff x="401784" y="1257300"/>
            <a:chExt cx="5999016" cy="32827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401784" y="1533699"/>
              <a:ext cx="5999016" cy="3006387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9CE0A-9336-47F7-9758-C9B24423759E}"/>
                </a:ext>
              </a:extLst>
            </p:cNvPr>
            <p:cNvSpPr txBox="1"/>
            <p:nvPr/>
          </p:nvSpPr>
          <p:spPr>
            <a:xfrm>
              <a:off x="533401" y="1882472"/>
              <a:ext cx="5775732" cy="222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khác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biệt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góc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nhìn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(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–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trẻ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;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trái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–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ngoài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hành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tinh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)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khiến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quen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thuộc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bỗng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trở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mới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mẻ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thú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vị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tưởng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đúng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hiển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nhiên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lại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trở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phi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lí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;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triết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lí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sâu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sắc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ẩn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srgbClr val="006600"/>
                  </a:solidFill>
                  <a:latin typeface="Times New Roman" panose="02020603050405020304" pitchFamily="18" charset="0"/>
                </a:rPr>
                <a:t>đằng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điều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bình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dị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hồn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nhiên</a:t>
              </a:r>
              <a:r>
                <a:rPr lang="en-US" sz="24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70C742-6AF9-4D79-991D-BB08F9B7390C}"/>
                </a:ext>
              </a:extLst>
            </p:cNvPr>
            <p:cNvSpPr/>
            <p:nvPr/>
          </p:nvSpPr>
          <p:spPr bwMode="auto">
            <a:xfrm>
              <a:off x="2286000" y="1257300"/>
              <a:ext cx="2133600" cy="585333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err="1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Tác</a:t>
              </a: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cap="none" normalizeH="0" baseline="0" dirty="0" err="1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dụng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sp>
        <p:nvSpPr>
          <p:cNvPr id="39" name="Rectangle 52">
            <a:extLst>
              <a:ext uri="{FF2B5EF4-FFF2-40B4-BE49-F238E27FC236}">
                <a16:creationId xmlns:a16="http://schemas.microsoft.com/office/drawing/2014/main" id="{E18E5C24-7CE1-4FCA-9533-A1645C91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325" y="77163"/>
            <a:ext cx="6229350" cy="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ts val="3500"/>
              </a:lnSpc>
              <a:buClr>
                <a:schemeClr val="tx1"/>
              </a:buClr>
              <a:buSzPct val="60000"/>
              <a:buFont typeface="Times New Roman" pitchFamily="18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NGÔI KỂ VÀ CỐT TRUYỆN</a:t>
            </a:r>
          </a:p>
        </p:txBody>
      </p:sp>
      <p:sp>
        <p:nvSpPr>
          <p:cNvPr id="40" name="Line 12">
            <a:extLst>
              <a:ext uri="{FF2B5EF4-FFF2-40B4-BE49-F238E27FC236}">
                <a16:creationId xmlns:a16="http://schemas.microsoft.com/office/drawing/2014/main" id="{BCC6A977-64D0-42DB-99A3-471AFFAEB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75B26-1D39-402D-9F01-FEF565081164}"/>
              </a:ext>
            </a:extLst>
          </p:cNvPr>
          <p:cNvSpPr txBox="1"/>
          <p:nvPr/>
        </p:nvSpPr>
        <p:spPr>
          <a:xfrm>
            <a:off x="381000" y="1416903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phi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mạc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B1924F-048E-46DD-A851-196A1DDFB31A}"/>
              </a:ext>
            </a:extLst>
          </p:cNvPr>
          <p:cNvSpPr/>
          <p:nvPr/>
        </p:nvSpPr>
        <p:spPr bwMode="auto">
          <a:xfrm>
            <a:off x="228600" y="765993"/>
            <a:ext cx="2133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Ngôi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kể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52">
            <a:extLst>
              <a:ext uri="{FF2B5EF4-FFF2-40B4-BE49-F238E27FC236}">
                <a16:creationId xmlns:a16="http://schemas.microsoft.com/office/drawing/2014/main" id="{E18E5C24-7CE1-4FCA-9533-A1645C91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325" y="77163"/>
            <a:ext cx="6229350" cy="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ts val="3500"/>
              </a:lnSpc>
              <a:buClr>
                <a:schemeClr val="tx1"/>
              </a:buClr>
              <a:buSzPct val="60000"/>
              <a:buFont typeface="Times New Roman" pitchFamily="18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NGÔI KỂ VÀ CỐT TRUYỆN</a:t>
            </a:r>
          </a:p>
        </p:txBody>
      </p:sp>
      <p:sp>
        <p:nvSpPr>
          <p:cNvPr id="40" name="Line 12">
            <a:extLst>
              <a:ext uri="{FF2B5EF4-FFF2-40B4-BE49-F238E27FC236}">
                <a16:creationId xmlns:a16="http://schemas.microsoft.com/office/drawing/2014/main" id="{BCC6A977-64D0-42DB-99A3-471AFFAEB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B1924F-048E-46DD-A851-196A1DDFB31A}"/>
              </a:ext>
            </a:extLst>
          </p:cNvPr>
          <p:cNvSpPr/>
          <p:nvPr/>
        </p:nvSpPr>
        <p:spPr bwMode="auto">
          <a:xfrm>
            <a:off x="228600" y="994593"/>
            <a:ext cx="2133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b.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Cốt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truyện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679B9C-6EEC-4B01-842D-B9966A26A9A4}"/>
              </a:ext>
            </a:extLst>
          </p:cNvPr>
          <p:cNvGrpSpPr/>
          <p:nvPr/>
        </p:nvGrpSpPr>
        <p:grpSpPr>
          <a:xfrm>
            <a:off x="471551" y="2014299"/>
            <a:ext cx="2441079" cy="2443401"/>
            <a:chOff x="609600" y="1633299"/>
            <a:chExt cx="2441079" cy="2443401"/>
          </a:xfrm>
        </p:grpSpPr>
        <p:pic>
          <p:nvPicPr>
            <p:cNvPr id="6146" name="Picture 2" descr="Hoàng tử Bé và những suy tư người lớn :: Suy ngẫm &amp;amp; Tự vấn :: ChúngTa.com">
              <a:extLst>
                <a:ext uri="{FF2B5EF4-FFF2-40B4-BE49-F238E27FC236}">
                  <a16:creationId xmlns:a16="http://schemas.microsoft.com/office/drawing/2014/main" id="{310B9B2D-B273-411D-A1FD-C0437E010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439391"/>
              <a:ext cx="2441079" cy="163730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795D925-AB06-4A68-9C9F-959B2C836993}"/>
                </a:ext>
              </a:extLst>
            </p:cNvPr>
            <p:cNvSpPr/>
            <p:nvPr/>
          </p:nvSpPr>
          <p:spPr bwMode="auto">
            <a:xfrm>
              <a:off x="1084612" y="1633299"/>
              <a:ext cx="1571501" cy="919401"/>
            </a:xfrm>
            <a:prstGeom prst="roundRect">
              <a:avLst/>
            </a:prstGeom>
            <a:solidFill>
              <a:srgbClr val="FFFFCC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Mở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đầu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/>
              </a:r>
              <a:b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</a:b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Gặp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gỡ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và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làm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quen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21809B46-7993-4A97-9565-62919287BE66}"/>
              </a:ext>
            </a:extLst>
          </p:cNvPr>
          <p:cNvSpPr/>
          <p:nvPr/>
        </p:nvSpPr>
        <p:spPr bwMode="auto">
          <a:xfrm>
            <a:off x="2546762" y="2194337"/>
            <a:ext cx="943099" cy="794802"/>
          </a:xfrm>
          <a:prstGeom prst="rightArrow">
            <a:avLst/>
          </a:prstGeom>
          <a:solidFill>
            <a:srgbClr val="6699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DB07E0-EEE4-47E6-AA43-7A6248847112}"/>
              </a:ext>
            </a:extLst>
          </p:cNvPr>
          <p:cNvGrpSpPr/>
          <p:nvPr/>
        </p:nvGrpSpPr>
        <p:grpSpPr>
          <a:xfrm>
            <a:off x="3063588" y="2014298"/>
            <a:ext cx="2728848" cy="2443400"/>
            <a:chOff x="3125437" y="1633298"/>
            <a:chExt cx="2728848" cy="2443400"/>
          </a:xfrm>
        </p:grpSpPr>
        <p:pic>
          <p:nvPicPr>
            <p:cNvPr id="6148" name="Picture 4" descr="Hoàng tử bé” tới Cannes 2015 | VTV.VN">
              <a:extLst>
                <a:ext uri="{FF2B5EF4-FFF2-40B4-BE49-F238E27FC236}">
                  <a16:creationId xmlns:a16="http://schemas.microsoft.com/office/drawing/2014/main" id="{F9FA3DD5-6B03-447D-8013-483460D1C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437" y="2439388"/>
              <a:ext cx="2728848" cy="163731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ACE2BC2-C3CC-441D-9CD4-A03DBEE58304}"/>
                </a:ext>
              </a:extLst>
            </p:cNvPr>
            <p:cNvSpPr/>
            <p:nvPr/>
          </p:nvSpPr>
          <p:spPr bwMode="auto">
            <a:xfrm>
              <a:off x="3551711" y="1633298"/>
              <a:ext cx="1876301" cy="919401"/>
            </a:xfrm>
            <a:prstGeom prst="roundRect">
              <a:avLst/>
            </a:prstGeom>
            <a:solidFill>
              <a:srgbClr val="FFFFCC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Diễn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biến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/>
              </a:r>
              <a:b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</a:b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Kết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bạn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và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 chia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sẻ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,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cảm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hóa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BAFEF-046C-47AC-98C7-354AAFF3A640}"/>
              </a:ext>
            </a:extLst>
          </p:cNvPr>
          <p:cNvGrpSpPr/>
          <p:nvPr/>
        </p:nvGrpSpPr>
        <p:grpSpPr>
          <a:xfrm>
            <a:off x="5957951" y="1977187"/>
            <a:ext cx="2728849" cy="2480509"/>
            <a:chOff x="6019800" y="1596187"/>
            <a:chExt cx="2728849" cy="2480509"/>
          </a:xfrm>
        </p:grpSpPr>
        <p:pic>
          <p:nvPicPr>
            <p:cNvPr id="6150" name="Picture 6" descr="HOT: Jungkook (BTS) hẹn hò Rosé (BLACK PINK), chuẩn bị đón valentine đầu  tiên? Vie Channel - HTV2 - Phim Hàn Quốc | Show hấp dẫn - Trang chủl">
              <a:extLst>
                <a:ext uri="{FF2B5EF4-FFF2-40B4-BE49-F238E27FC236}">
                  <a16:creationId xmlns:a16="http://schemas.microsoft.com/office/drawing/2014/main" id="{7C34DE2D-9E0A-4F96-8B6C-5EEA87B64E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8" r="18805"/>
            <a:stretch/>
          </p:blipFill>
          <p:spPr bwMode="auto">
            <a:xfrm>
              <a:off x="6019800" y="2439388"/>
              <a:ext cx="2728849" cy="163730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8975EA1-83EC-4108-916F-9EBCB6A08F42}"/>
                </a:ext>
              </a:extLst>
            </p:cNvPr>
            <p:cNvSpPr/>
            <p:nvPr/>
          </p:nvSpPr>
          <p:spPr bwMode="auto">
            <a:xfrm>
              <a:off x="6429499" y="1596187"/>
              <a:ext cx="1876301" cy="956505"/>
            </a:xfrm>
            <a:prstGeom prst="roundRect">
              <a:avLst/>
            </a:prstGeom>
            <a:solidFill>
              <a:srgbClr val="FFFFCC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sz="1600" b="1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006600"/>
                  </a:solidFill>
                  <a:latin typeface="Times New Roman" panose="02020603050405020304" pitchFamily="18" charset="0"/>
                </a:rPr>
                <a:t>thúc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/>
              </a:r>
              <a:b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</a:b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Chia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anose="02020603050405020304" pitchFamily="18" charset="0"/>
                </a:rPr>
                <a:t>tay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C17612E-CF6D-4827-A8E5-CD769E880112}"/>
              </a:ext>
            </a:extLst>
          </p:cNvPr>
          <p:cNvSpPr/>
          <p:nvPr/>
        </p:nvSpPr>
        <p:spPr bwMode="auto">
          <a:xfrm>
            <a:off x="5394862" y="2218615"/>
            <a:ext cx="943099" cy="794802"/>
          </a:xfrm>
          <a:prstGeom prst="rightArrow">
            <a:avLst/>
          </a:prstGeom>
          <a:solidFill>
            <a:srgbClr val="6699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BD01-D65C-744E-A7C2-C51458EF7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E2BAF-54B0-8941-86FB-36E501D6FF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EA76E-2A7F-5F46-8C1C-CEAA9B9D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7799" cy="5715000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88F23E2-004B-974F-A9E6-FCD5DB6B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89" y="131379"/>
            <a:ext cx="7591811" cy="54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5E0A1C-8F2C-8043-B897-C9A1D23DC681}"/>
              </a:ext>
            </a:extLst>
          </p:cNvPr>
          <p:cNvSpPr/>
          <p:nvPr/>
        </p:nvSpPr>
        <p:spPr>
          <a:xfrm>
            <a:off x="38100" y="105192"/>
            <a:ext cx="8991598" cy="5582094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67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434E22-B356-499F-8CA3-83BFEFE08710}"/>
              </a:ext>
            </a:extLst>
          </p:cNvPr>
          <p:cNvSpPr/>
          <p:nvPr/>
        </p:nvSpPr>
        <p:spPr>
          <a:xfrm>
            <a:off x="542371" y="1146845"/>
            <a:ext cx="389196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+ 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cậu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trân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tầm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nơi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lạ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Buồn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bã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trân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hương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tầm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11533F-7ED5-441A-B69F-D760221EE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635" y="209390"/>
            <a:ext cx="3274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VN" sz="2000" b="1" dirty="0">
                <a:solidFill>
                  <a:srgbClr val="41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7C40A6-3DD3-4BF0-B999-66862D64F10F}"/>
              </a:ext>
            </a:extLst>
          </p:cNvPr>
          <p:cNvSpPr/>
          <p:nvPr/>
        </p:nvSpPr>
        <p:spPr>
          <a:xfrm>
            <a:off x="180591" y="708366"/>
            <a:ext cx="4904154" cy="412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833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F5A50F7-B3DE-47A1-BFA0-42DD9F4837AD}"/>
              </a:ext>
            </a:extLst>
          </p:cNvPr>
          <p:cNvSpPr/>
          <p:nvPr/>
        </p:nvSpPr>
        <p:spPr>
          <a:xfrm>
            <a:off x="184893" y="1007404"/>
            <a:ext cx="3721723" cy="2305843"/>
          </a:xfrm>
          <a:prstGeom prst="cloud">
            <a:avLst/>
          </a:prstGeom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A6B9C72B-3349-4F50-BEB1-A0276E46F70F}"/>
              </a:ext>
            </a:extLst>
          </p:cNvPr>
          <p:cNvSpPr/>
          <p:nvPr/>
        </p:nvSpPr>
        <p:spPr>
          <a:xfrm>
            <a:off x="4698377" y="716642"/>
            <a:ext cx="3721723" cy="1839570"/>
          </a:xfrm>
          <a:prstGeom prst="cloud">
            <a:avLst/>
          </a:prstGeom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图片 3">
            <a:extLst>
              <a:ext uri="{FF2B5EF4-FFF2-40B4-BE49-F238E27FC236}">
                <a16:creationId xmlns:a16="http://schemas.microsoft.com/office/drawing/2014/main" id="{783E9C48-D9E5-451A-BFA6-737B057ED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51" y="4377789"/>
            <a:ext cx="1410557" cy="1371844"/>
          </a:xfrm>
          <a:prstGeom prst="rect">
            <a:avLst/>
          </a:prstGeom>
        </p:spPr>
      </p:pic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8AA04031-B313-4265-A28E-5755AE43B549}"/>
              </a:ext>
            </a:extLst>
          </p:cNvPr>
          <p:cNvSpPr/>
          <p:nvPr/>
        </p:nvSpPr>
        <p:spPr>
          <a:xfrm>
            <a:off x="2209800" y="4436381"/>
            <a:ext cx="5398990" cy="944907"/>
          </a:xfrm>
          <a:prstGeom prst="roundRect">
            <a:avLst/>
          </a:prstGeom>
          <a:solidFill>
            <a:srgbClr val="FFC0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BFE72415-3425-468B-A3AA-3F099B1D9A05}"/>
              </a:ext>
            </a:extLst>
          </p:cNvPr>
          <p:cNvSpPr/>
          <p:nvPr/>
        </p:nvSpPr>
        <p:spPr>
          <a:xfrm>
            <a:off x="485389" y="3912188"/>
            <a:ext cx="3155997" cy="1758754"/>
          </a:xfrm>
          <a:prstGeom prst="cloud">
            <a:avLst/>
          </a:prstGeom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D1A77F-1FCE-4E5B-B346-6FCF841B7421}"/>
              </a:ext>
            </a:extLst>
          </p:cNvPr>
          <p:cNvSpPr txBox="1"/>
          <p:nvPr/>
        </p:nvSpPr>
        <p:spPr>
          <a:xfrm>
            <a:off x="4594429" y="2965699"/>
            <a:ext cx="38919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Times New Roman" panose="02020603050405020304" pitchFamily="18" charset="0"/>
              </a:rPr>
              <a:t>-  </a:t>
            </a:r>
            <a:r>
              <a:rPr lang="en-US" b="1" dirty="0" err="1">
                <a:latin typeface="Times New Roman" panose="02020603050405020304" pitchFamily="18" charset="0"/>
              </a:rPr>
              <a:t>Cáo</a:t>
            </a:r>
            <a:endParaRPr lang="en-US" b="1" dirty="0"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thường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</a:rPr>
              <a:t>Săn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gà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săn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</a:rPr>
              <a:t>+  </a:t>
            </a:r>
            <a:r>
              <a:rPr lang="en-US" dirty="0" err="1">
                <a:latin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</a:rPr>
              <a:t>Hơi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chán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</a:rPr>
              <a:t>buồn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điệu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lặp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lặp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413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3" grpId="0" animBg="1"/>
      <p:bldP spid="23" grpId="1" animBg="1"/>
      <p:bldP spid="24" grpId="0" animBg="1"/>
      <p:bldP spid="24" grpId="1" animBg="1"/>
      <p:bldP spid="17" grpId="0" animBg="1"/>
      <p:bldP spid="18" grpId="0" animBg="1"/>
      <p:bldP spid="1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81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80&quot;/&gt;&lt;/object&gt;&lt;object type=&quot;3&quot; unique_id=&quot;10014&quot;&gt;&lt;property id=&quot;20148&quot; value=&quot;5&quot;/&gt;&lt;property id=&quot;20300&quot; value=&quot;Slide 11&quot;/&gt;&lt;property id=&quot;20307&quot; value=&quot;278&quot;/&gt;&lt;/object&gt;&lt;object type=&quot;3&quot; unique_id=&quot;10015&quot;&gt;&lt;property id=&quot;20148&quot; value=&quot;5&quot;/&gt;&lt;property id=&quot;20300&quot; value=&quot;Slide 12&quot;/&gt;&lt;property id=&quot;20307&quot; value=&quot;279&quot;/&gt;&lt;/object&gt;&lt;/object&gt;&lt;/object&gt;&lt;/database&gt;"/>
  <p:tag name="SECTOMILLISECCONVERTED" val="1"/>
  <p:tag name="ISPRING_UUID" val="{6646DAA1-02F1-4300-8F35-AA2771E3A5E0}"/>
  <p:tag name="ISPRING_RESOURCE_FOLDER" val="F:\Bai giang 2018\Bai 30 Buc thu cua thu linh da do\"/>
  <p:tag name="ISPRING_PRESENTATION_PATH" val="F:\Bai giang 2018\Bai 30 Buc thu cua thu linh da do.pptx"/>
  <p:tag name="ISPRING_PROJECT_VERSION" val="9.3"/>
  <p:tag name="ISPRING_PROJECT_FOLDER_UPDATED" val="1"/>
  <p:tag name="ISPRING_SCREEN_RECS_UPDATED" val="F:\Bai giang 2018\Bai 30 Buc thu cua thu linh da do\"/>
  <p:tag name="INKNOELEADERBOARD" val="-14284655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5,1394261993,C:\Documents and Settings\Admin\Desktop\Ếch ngồi đáy giếng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3173</TotalTime>
  <Words>2775</Words>
  <Application>Microsoft Office PowerPoint</Application>
  <PresentationFormat>On-screen Show (16:10)</PresentationFormat>
  <Paragraphs>224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Tahoma</vt:lpstr>
      <vt:lpstr>.VnSouthernH</vt:lpstr>
      <vt:lpstr>Times New Roman</vt:lpstr>
      <vt:lpstr>Arial</vt:lpstr>
      <vt:lpstr>VNI-Juni</vt:lpstr>
      <vt:lpstr>SimSun</vt:lpstr>
      <vt:lpstr>Wingdings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KIEN GIANG-LE THUY-QB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Luong Hung</dc:creator>
  <cp:lastModifiedBy>DELL 7250</cp:lastModifiedBy>
  <cp:revision>148</cp:revision>
  <dcterms:created xsi:type="dcterms:W3CDTF">2006-01-02T10:45:26Z</dcterms:created>
  <dcterms:modified xsi:type="dcterms:W3CDTF">2021-12-12T04:00:30Z</dcterms:modified>
</cp:coreProperties>
</file>