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47" r:id="rId2"/>
    <p:sldId id="350" r:id="rId3"/>
    <p:sldId id="352" r:id="rId4"/>
    <p:sldId id="349" r:id="rId5"/>
    <p:sldId id="276" r:id="rId6"/>
    <p:sldId id="278" r:id="rId7"/>
    <p:sldId id="308" r:id="rId8"/>
    <p:sldId id="326" r:id="rId9"/>
    <p:sldId id="327" r:id="rId10"/>
    <p:sldId id="328" r:id="rId11"/>
    <p:sldId id="329" r:id="rId12"/>
    <p:sldId id="330" r:id="rId13"/>
    <p:sldId id="331" r:id="rId14"/>
    <p:sldId id="332" r:id="rId15"/>
    <p:sldId id="333" r:id="rId16"/>
    <p:sldId id="314" r:id="rId17"/>
    <p:sldId id="315" r:id="rId18"/>
    <p:sldId id="316" r:id="rId19"/>
    <p:sldId id="334" r:id="rId20"/>
    <p:sldId id="320" r:id="rId21"/>
    <p:sldId id="335" r:id="rId22"/>
    <p:sldId id="336" r:id="rId23"/>
    <p:sldId id="337" r:id="rId24"/>
    <p:sldId id="340" r:id="rId25"/>
    <p:sldId id="341" r:id="rId26"/>
    <p:sldId id="342" r:id="rId27"/>
    <p:sldId id="343" r:id="rId28"/>
    <p:sldId id="344" r:id="rId29"/>
    <p:sldId id="321" r:id="rId30"/>
    <p:sldId id="345" r:id="rId31"/>
    <p:sldId id="323" r:id="rId32"/>
    <p:sldId id="346" r:id="rId33"/>
    <p:sldId id="307" r:id="rId34"/>
    <p:sldId id="325" r:id="rId35"/>
  </p:sldIdLst>
  <p:sldSz cx="18288000" cy="10287000"/>
  <p:notesSz cx="6858000" cy="9144000"/>
  <p:embeddedFontLst>
    <p:embeddedFont>
      <p:font typeface="Cambria" panose="02040503050406030204" pitchFamily="18" charset="0"/>
      <p:regular r:id="rId37"/>
      <p:bold r:id="rId38"/>
      <p:italic r:id="rId39"/>
      <p:boldItalic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Albert Sans" panose="020B0604020202020204" charset="0"/>
      <p:regular r:id="rId47"/>
      <p:bold r:id="rId48"/>
      <p:italic r:id="rId49"/>
      <p:boldItalic r:id="rId50"/>
    </p:embeddedFont>
    <p:embeddedFont>
      <p:font typeface="#9Slide07 SVNNexa Rust Slab Bla" panose="020B0606040200020203" charset="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44" autoAdjust="0"/>
    <p:restoredTop sz="84171" autoAdjust="0"/>
  </p:normalViewPr>
  <p:slideViewPr>
    <p:cSldViewPr>
      <p:cViewPr varScale="1">
        <p:scale>
          <a:sx n="41" d="100"/>
          <a:sy n="41" d="100"/>
        </p:scale>
        <p:origin x="10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290567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848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17</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28</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29</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32</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035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17512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25.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37.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53.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13.sv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3.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Sắp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xếp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theo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tên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05700"/>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10" name="Picture 9">
            <a:extLst>
              <a:ext uri="{FF2B5EF4-FFF2-40B4-BE49-F238E27FC236}">
                <a16:creationId xmlns:a16="http://schemas.microsoft.com/office/drawing/2014/main" id="{8A32B5D0-E2DF-F703-4DFD-638972A3509B}"/>
              </a:ext>
            </a:extLst>
          </p:cNvPr>
          <p:cNvPicPr>
            <a:picLocks noChangeAspect="1"/>
          </p:cNvPicPr>
          <p:nvPr/>
        </p:nvPicPr>
        <p:blipFill>
          <a:blip r:embed="rId8"/>
          <a:stretch>
            <a:fillRect/>
          </a:stretch>
        </p:blipFill>
        <p:spPr>
          <a:xfrm>
            <a:off x="228600" y="1555462"/>
            <a:ext cx="14284166" cy="6255038"/>
          </a:xfrm>
          <a:prstGeom prst="rect">
            <a:avLst/>
          </a:prstGeom>
        </p:spPr>
      </p:pic>
    </p:spTree>
    <p:extLst>
      <p:ext uri="{BB962C8B-B14F-4D97-AF65-F5344CB8AC3E}">
        <p14:creationId xmlns:p14="http://schemas.microsoft.com/office/powerpoint/2010/main" val="106033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a:extLst/>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xmln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N</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hững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dài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dòng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hoa</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sáo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rỗng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nhằm</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con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làm</a:t>
            </a:r>
            <a:endParaRPr lang="en-US" sz="4400" baseline="0" dirty="0">
              <a:latin typeface="Times New Roman" panose="02020603050405020304" pitchFamily="18" charset="0"/>
              <a:cs typeface="Times New Roman" panose="02020603050405020304" pitchFamily="18" charset="0"/>
              <a:sym typeface="Wingdings" panose="05000000000000000000" pitchFamily="2" charset="2"/>
            </a:endParaRP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xmln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smtClean="0">
                <a:ea typeface="Cambria" panose="02040503050406030204" pitchFamily="18" charset="0"/>
              </a:rPr>
              <a:t>Kể tên các tác hại của </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5400" dirty="0" smtClean="0">
                <a:ea typeface="Cambria" panose="02040503050406030204" pitchFamily="18" charset="0"/>
              </a:rPr>
              <a:t>bệnh sĩ</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5400" dirty="0" smtClean="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Freeform 5">
            <a:extLst>
              <a:ext uri="{FF2B5EF4-FFF2-40B4-BE49-F238E27FC236}">
                <a16:creationId xmlns:a16="http://schemas.microsoft.com/office/drawing/2014/main" id="{2A40C4F1-C2EA-F049-6BDA-FA72E016F4F3}"/>
              </a:ext>
            </a:extLst>
          </p:cNvPr>
          <p:cNvSpPr/>
          <p:nvPr/>
        </p:nvSpPr>
        <p:spPr>
          <a:xfrm>
            <a:off x="838200" y="2476500"/>
            <a:ext cx="2743200" cy="2362200"/>
          </a:xfrm>
          <a:custGeom>
            <a:avLst/>
            <a:gdLst/>
            <a:ahLst/>
            <a:cxnLst/>
            <a:rect l="l" t="t" r="r" b="b"/>
            <a:pathLst>
              <a:path w="7315200" h="4041648">
                <a:moveTo>
                  <a:pt x="0" y="0"/>
                </a:moveTo>
                <a:lnTo>
                  <a:pt x="7315200" y="0"/>
                </a:lnTo>
                <a:lnTo>
                  <a:pt x="7315200" y="4041648"/>
                </a:lnTo>
                <a:lnTo>
                  <a:pt x="0" y="40416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5">
            <a:extLst>
              <a:ext uri="{FF2B5EF4-FFF2-40B4-BE49-F238E27FC236}">
                <a16:creationId xmlns:a16="http://schemas.microsoft.com/office/drawing/2014/main" id="{4222FEA4-B728-2DA4-D8D8-79B8AA1C4A44}"/>
              </a:ext>
            </a:extLst>
          </p:cNvPr>
          <p:cNvSpPr/>
          <p:nvPr/>
        </p:nvSpPr>
        <p:spPr>
          <a:xfrm>
            <a:off x="13190402" y="0"/>
            <a:ext cx="5097598" cy="102870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F8AF1B1F-3597-3DBF-FA15-22B0AE9567A8}"/>
              </a:ext>
            </a:extLst>
          </p:cNvPr>
          <p:cNvSpPr/>
          <p:nvPr/>
        </p:nvSpPr>
        <p:spPr>
          <a:xfrm>
            <a:off x="-1904999" y="7552592"/>
            <a:ext cx="6248400" cy="2781300"/>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7"/>
            <a:stretch>
              <a:fillRect/>
            </a:stretch>
          </a:blipFill>
        </p:spPr>
      </p:sp>
      <p:pic>
        <p:nvPicPr>
          <p:cNvPr id="9" name="Picture 8">
            <a:extLst>
              <a:ext uri="{FF2B5EF4-FFF2-40B4-BE49-F238E27FC236}">
                <a16:creationId xmlns:a16="http://schemas.microsoft.com/office/drawing/2014/main" id="{42745E56-4AC7-5956-50D6-C73BB2D10573}"/>
              </a:ext>
            </a:extLst>
          </p:cNvPr>
          <p:cNvPicPr>
            <a:picLocks noChangeAspect="1"/>
          </p:cNvPicPr>
          <p:nvPr/>
        </p:nvPicPr>
        <p:blipFill>
          <a:blip r:embed="rId8"/>
          <a:stretch>
            <a:fillRect/>
          </a:stretch>
        </p:blipFill>
        <p:spPr>
          <a:xfrm>
            <a:off x="457200" y="1514982"/>
            <a:ext cx="14326842" cy="6261135"/>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2312</Words>
  <Application>Microsoft Office PowerPoint</Application>
  <PresentationFormat>Custom</PresentationFormat>
  <Paragraphs>213</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Cambria</vt:lpstr>
      <vt:lpstr>Wingdings</vt:lpstr>
      <vt:lpstr>Times New Roman</vt:lpstr>
      <vt:lpstr>Calibri Light</vt:lpstr>
      <vt:lpstr>Calibri</vt:lpstr>
      <vt:lpstr>Albert Sans</vt:lpstr>
      <vt:lpstr>#9Slide07 SVNNexa Rust Slab Bla</vt:lpstr>
      <vt:lpstr>Office Theme</vt:lpstr>
      <vt:lpstr>PowerPoint Presentation</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cp:lastModifiedBy>
  <cp:revision>39</cp:revision>
  <dcterms:created xsi:type="dcterms:W3CDTF">2006-08-16T00:00:00Z</dcterms:created>
  <dcterms:modified xsi:type="dcterms:W3CDTF">2023-10-07T06:23:18Z</dcterms:modified>
  <dc:identifier>DAFwZ84Ja5M</dc:identifier>
</cp:coreProperties>
</file>