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9" r:id="rId3"/>
    <p:sldMasterId id="2147483782" r:id="rId4"/>
    <p:sldMasterId id="2147483794" r:id="rId5"/>
  </p:sldMasterIdLst>
  <p:notesMasterIdLst>
    <p:notesMasterId r:id="rId33"/>
  </p:notesMasterIdLst>
  <p:sldIdLst>
    <p:sldId id="312" r:id="rId6"/>
    <p:sldId id="256" r:id="rId7"/>
    <p:sldId id="258" r:id="rId8"/>
    <p:sldId id="259" r:id="rId9"/>
    <p:sldId id="323" r:id="rId10"/>
    <p:sldId id="324" r:id="rId11"/>
    <p:sldId id="328" r:id="rId12"/>
    <p:sldId id="329" r:id="rId13"/>
    <p:sldId id="332" r:id="rId14"/>
    <p:sldId id="335" r:id="rId15"/>
    <p:sldId id="338" r:id="rId16"/>
    <p:sldId id="331" r:id="rId17"/>
    <p:sldId id="336" r:id="rId18"/>
    <p:sldId id="351" r:id="rId19"/>
    <p:sldId id="352" r:id="rId20"/>
    <p:sldId id="354" r:id="rId21"/>
    <p:sldId id="357" r:id="rId22"/>
    <p:sldId id="358" r:id="rId23"/>
    <p:sldId id="359" r:id="rId24"/>
    <p:sldId id="364" r:id="rId25"/>
    <p:sldId id="363" r:id="rId26"/>
    <p:sldId id="365" r:id="rId27"/>
    <p:sldId id="366" r:id="rId28"/>
    <p:sldId id="367" r:id="rId29"/>
    <p:sldId id="368" r:id="rId30"/>
    <p:sldId id="369" r:id="rId31"/>
    <p:sldId id="370" r:id="rId32"/>
  </p:sldIdLst>
  <p:sldSz cx="9144000" cy="5143500" type="screen16x9"/>
  <p:notesSz cx="6858000" cy="9144000"/>
  <p:defaultTextStyle>
    <a:defPPr>
      <a:defRPr lang="en-US"/>
    </a:defPPr>
    <a:lvl1pPr marL="0" algn="l" defTabSz="913500" rtl="0" eaLnBrk="1" latinLnBrk="0" hangingPunct="1">
      <a:defRPr sz="1800" kern="1200">
        <a:solidFill>
          <a:schemeClr val="tx1"/>
        </a:solidFill>
        <a:latin typeface="+mn-lt"/>
        <a:ea typeface="+mn-ea"/>
        <a:cs typeface="+mn-cs"/>
      </a:defRPr>
    </a:lvl1pPr>
    <a:lvl2pPr marL="456722" algn="l" defTabSz="913500" rtl="0" eaLnBrk="1" latinLnBrk="0" hangingPunct="1">
      <a:defRPr sz="1800" kern="1200">
        <a:solidFill>
          <a:schemeClr val="tx1"/>
        </a:solidFill>
        <a:latin typeface="+mn-lt"/>
        <a:ea typeface="+mn-ea"/>
        <a:cs typeface="+mn-cs"/>
      </a:defRPr>
    </a:lvl2pPr>
    <a:lvl3pPr marL="913500" algn="l" defTabSz="913500" rtl="0" eaLnBrk="1" latinLnBrk="0" hangingPunct="1">
      <a:defRPr sz="1800" kern="1200">
        <a:solidFill>
          <a:schemeClr val="tx1"/>
        </a:solidFill>
        <a:latin typeface="+mn-lt"/>
        <a:ea typeface="+mn-ea"/>
        <a:cs typeface="+mn-cs"/>
      </a:defRPr>
    </a:lvl3pPr>
    <a:lvl4pPr marL="1370240" algn="l" defTabSz="913500" rtl="0" eaLnBrk="1" latinLnBrk="0" hangingPunct="1">
      <a:defRPr sz="1800" kern="1200">
        <a:solidFill>
          <a:schemeClr val="tx1"/>
        </a:solidFill>
        <a:latin typeface="+mn-lt"/>
        <a:ea typeface="+mn-ea"/>
        <a:cs typeface="+mn-cs"/>
      </a:defRPr>
    </a:lvl4pPr>
    <a:lvl5pPr marL="1826999" algn="l" defTabSz="913500" rtl="0" eaLnBrk="1" latinLnBrk="0" hangingPunct="1">
      <a:defRPr sz="1800" kern="1200">
        <a:solidFill>
          <a:schemeClr val="tx1"/>
        </a:solidFill>
        <a:latin typeface="+mn-lt"/>
        <a:ea typeface="+mn-ea"/>
        <a:cs typeface="+mn-cs"/>
      </a:defRPr>
    </a:lvl5pPr>
    <a:lvl6pPr marL="2283720" algn="l" defTabSz="913500" rtl="0" eaLnBrk="1" latinLnBrk="0" hangingPunct="1">
      <a:defRPr sz="1800" kern="1200">
        <a:solidFill>
          <a:schemeClr val="tx1"/>
        </a:solidFill>
        <a:latin typeface="+mn-lt"/>
        <a:ea typeface="+mn-ea"/>
        <a:cs typeface="+mn-cs"/>
      </a:defRPr>
    </a:lvl6pPr>
    <a:lvl7pPr marL="2740442" algn="l" defTabSz="913500" rtl="0" eaLnBrk="1" latinLnBrk="0" hangingPunct="1">
      <a:defRPr sz="1800" kern="1200">
        <a:solidFill>
          <a:schemeClr val="tx1"/>
        </a:solidFill>
        <a:latin typeface="+mn-lt"/>
        <a:ea typeface="+mn-ea"/>
        <a:cs typeface="+mn-cs"/>
      </a:defRPr>
    </a:lvl7pPr>
    <a:lvl8pPr marL="3197200" algn="l" defTabSz="913500" rtl="0" eaLnBrk="1" latinLnBrk="0" hangingPunct="1">
      <a:defRPr sz="1800" kern="1200">
        <a:solidFill>
          <a:schemeClr val="tx1"/>
        </a:solidFill>
        <a:latin typeface="+mn-lt"/>
        <a:ea typeface="+mn-ea"/>
        <a:cs typeface="+mn-cs"/>
      </a:defRPr>
    </a:lvl8pPr>
    <a:lvl9pPr marL="3653946" algn="l" defTabSz="9135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0EC"/>
    <a:srgbClr val="FFFFFF"/>
    <a:srgbClr val="353E59"/>
    <a:srgbClr val="E0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p:cViewPr varScale="1">
        <p:scale>
          <a:sx n="74" d="100"/>
          <a:sy n="74" d="100"/>
        </p:scale>
        <p:origin x="82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F1B86-3F13-40ED-B78A-27FEB50A9A72}" type="datetimeFigureOut">
              <a:rPr lang="en-US" smtClean="0"/>
              <a:t>9/8/2023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EF169-A479-4958-A93A-E79F3C60DF25}" type="slidenum">
              <a:rPr lang="en-US" smtClean="0"/>
              <a:t>‹#›</a:t>
            </a:fld>
            <a:endParaRPr lang="en-US"/>
          </a:p>
        </p:txBody>
      </p:sp>
    </p:spTree>
    <p:extLst>
      <p:ext uri="{BB962C8B-B14F-4D97-AF65-F5344CB8AC3E}">
        <p14:creationId xmlns:p14="http://schemas.microsoft.com/office/powerpoint/2010/main" val="3297109472"/>
      </p:ext>
    </p:extLst>
  </p:cSld>
  <p:clrMap bg1="lt1" tx1="dk1" bg2="lt2" tx2="dk2" accent1="accent1" accent2="accent2" accent3="accent3" accent4="accent4" accent5="accent5" accent6="accent6" hlink="hlink" folHlink="folHlink"/>
  <p:notesStyle>
    <a:lvl1pPr marL="0" algn="l" defTabSz="913500" rtl="0" eaLnBrk="1" latinLnBrk="0" hangingPunct="1">
      <a:defRPr sz="1200" kern="1200">
        <a:solidFill>
          <a:schemeClr val="tx1"/>
        </a:solidFill>
        <a:latin typeface="+mn-lt"/>
        <a:ea typeface="+mn-ea"/>
        <a:cs typeface="+mn-cs"/>
      </a:defRPr>
    </a:lvl1pPr>
    <a:lvl2pPr marL="456722" algn="l" defTabSz="913500" rtl="0" eaLnBrk="1" latinLnBrk="0" hangingPunct="1">
      <a:defRPr sz="1200" kern="1200">
        <a:solidFill>
          <a:schemeClr val="tx1"/>
        </a:solidFill>
        <a:latin typeface="+mn-lt"/>
        <a:ea typeface="+mn-ea"/>
        <a:cs typeface="+mn-cs"/>
      </a:defRPr>
    </a:lvl2pPr>
    <a:lvl3pPr marL="913500" algn="l" defTabSz="913500" rtl="0" eaLnBrk="1" latinLnBrk="0" hangingPunct="1">
      <a:defRPr sz="1200" kern="1200">
        <a:solidFill>
          <a:schemeClr val="tx1"/>
        </a:solidFill>
        <a:latin typeface="+mn-lt"/>
        <a:ea typeface="+mn-ea"/>
        <a:cs typeface="+mn-cs"/>
      </a:defRPr>
    </a:lvl3pPr>
    <a:lvl4pPr marL="1370240" algn="l" defTabSz="913500" rtl="0" eaLnBrk="1" latinLnBrk="0" hangingPunct="1">
      <a:defRPr sz="1200" kern="1200">
        <a:solidFill>
          <a:schemeClr val="tx1"/>
        </a:solidFill>
        <a:latin typeface="+mn-lt"/>
        <a:ea typeface="+mn-ea"/>
        <a:cs typeface="+mn-cs"/>
      </a:defRPr>
    </a:lvl4pPr>
    <a:lvl5pPr marL="1826999" algn="l" defTabSz="913500" rtl="0" eaLnBrk="1" latinLnBrk="0" hangingPunct="1">
      <a:defRPr sz="1200" kern="1200">
        <a:solidFill>
          <a:schemeClr val="tx1"/>
        </a:solidFill>
        <a:latin typeface="+mn-lt"/>
        <a:ea typeface="+mn-ea"/>
        <a:cs typeface="+mn-cs"/>
      </a:defRPr>
    </a:lvl5pPr>
    <a:lvl6pPr marL="2283720" algn="l" defTabSz="913500" rtl="0" eaLnBrk="1" latinLnBrk="0" hangingPunct="1">
      <a:defRPr sz="1200" kern="1200">
        <a:solidFill>
          <a:schemeClr val="tx1"/>
        </a:solidFill>
        <a:latin typeface="+mn-lt"/>
        <a:ea typeface="+mn-ea"/>
        <a:cs typeface="+mn-cs"/>
      </a:defRPr>
    </a:lvl6pPr>
    <a:lvl7pPr marL="2740442" algn="l" defTabSz="913500" rtl="0" eaLnBrk="1" latinLnBrk="0" hangingPunct="1">
      <a:defRPr sz="1200" kern="1200">
        <a:solidFill>
          <a:schemeClr val="tx1"/>
        </a:solidFill>
        <a:latin typeface="+mn-lt"/>
        <a:ea typeface="+mn-ea"/>
        <a:cs typeface="+mn-cs"/>
      </a:defRPr>
    </a:lvl7pPr>
    <a:lvl8pPr marL="3197200" algn="l" defTabSz="913500" rtl="0" eaLnBrk="1" latinLnBrk="0" hangingPunct="1">
      <a:defRPr sz="1200" kern="1200">
        <a:solidFill>
          <a:schemeClr val="tx1"/>
        </a:solidFill>
        <a:latin typeface="+mn-lt"/>
        <a:ea typeface="+mn-ea"/>
        <a:cs typeface="+mn-cs"/>
      </a:defRPr>
    </a:lvl8pPr>
    <a:lvl9pPr marL="3653946" algn="l" defTabSz="9135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EF169-A479-4958-A93A-E79F3C60DF25}" type="slidenum">
              <a:rPr lang="en-US" smtClean="0"/>
              <a:t>1</a:t>
            </a:fld>
            <a:endParaRPr lang="en-US"/>
          </a:p>
        </p:txBody>
      </p:sp>
    </p:spTree>
    <p:extLst>
      <p:ext uri="{BB962C8B-B14F-4D97-AF65-F5344CB8AC3E}">
        <p14:creationId xmlns:p14="http://schemas.microsoft.com/office/powerpoint/2010/main" val="154090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EEFEF169-A479-4958-A93A-E79F3C60DF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68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21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55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28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5"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67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3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42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5"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66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53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94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EF169-A479-4958-A93A-E79F3C60DF25}" type="slidenum">
              <a:rPr lang="en-US" smtClean="0"/>
              <a:t>2</a:t>
            </a:fld>
            <a:endParaRPr lang="en-US"/>
          </a:p>
        </p:txBody>
      </p:sp>
    </p:spTree>
    <p:extLst>
      <p:ext uri="{BB962C8B-B14F-4D97-AF65-F5344CB8AC3E}">
        <p14:creationId xmlns:p14="http://schemas.microsoft.com/office/powerpoint/2010/main" val="87215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12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41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4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98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25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F95E7D99-20B7-4AA7-9343-E5342DE6B2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00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35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C3F2D422-0331-4A9A-9AC6-1209F231DEA2}"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EF169-A479-4958-A93A-E79F3C60DF25}" type="slidenum">
              <a:rPr lang="en-US" smtClean="0"/>
              <a:t>4</a:t>
            </a:fld>
            <a:endParaRPr lang="en-US"/>
          </a:p>
        </p:txBody>
      </p:sp>
    </p:spTree>
    <p:extLst>
      <p:ext uri="{BB962C8B-B14F-4D97-AF65-F5344CB8AC3E}">
        <p14:creationId xmlns:p14="http://schemas.microsoft.com/office/powerpoint/2010/main" val="99733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84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01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48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0DDCD944-16AF-4007-AF01-C1811D4AB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06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EEFEF169-A479-4958-A93A-E79F3C60DF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3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22" indent="0" algn="ctr">
              <a:buNone/>
              <a:defRPr>
                <a:solidFill>
                  <a:schemeClr val="tx1">
                    <a:tint val="75000"/>
                  </a:schemeClr>
                </a:solidFill>
              </a:defRPr>
            </a:lvl2pPr>
            <a:lvl3pPr marL="913500" indent="0" algn="ctr">
              <a:buNone/>
              <a:defRPr>
                <a:solidFill>
                  <a:schemeClr val="tx1">
                    <a:tint val="75000"/>
                  </a:schemeClr>
                </a:solidFill>
              </a:defRPr>
            </a:lvl3pPr>
            <a:lvl4pPr marL="1370240" indent="0" algn="ctr">
              <a:buNone/>
              <a:defRPr>
                <a:solidFill>
                  <a:schemeClr val="tx1">
                    <a:tint val="75000"/>
                  </a:schemeClr>
                </a:solidFill>
              </a:defRPr>
            </a:lvl4pPr>
            <a:lvl5pPr marL="1826999" indent="0" algn="ctr">
              <a:buNone/>
              <a:defRPr>
                <a:solidFill>
                  <a:schemeClr val="tx1">
                    <a:tint val="75000"/>
                  </a:schemeClr>
                </a:solidFill>
              </a:defRPr>
            </a:lvl5pPr>
            <a:lvl6pPr marL="2283720" indent="0" algn="ctr">
              <a:buNone/>
              <a:defRPr>
                <a:solidFill>
                  <a:schemeClr val="tx1">
                    <a:tint val="75000"/>
                  </a:schemeClr>
                </a:solidFill>
              </a:defRPr>
            </a:lvl6pPr>
            <a:lvl7pPr marL="2740442" indent="0" algn="ctr">
              <a:buNone/>
              <a:defRPr>
                <a:solidFill>
                  <a:schemeClr val="tx1">
                    <a:tint val="75000"/>
                  </a:schemeClr>
                </a:solidFill>
              </a:defRPr>
            </a:lvl7pPr>
            <a:lvl8pPr marL="3197200" indent="0" algn="ctr">
              <a:buNone/>
              <a:defRPr>
                <a:solidFill>
                  <a:schemeClr val="tx1">
                    <a:tint val="75000"/>
                  </a:schemeClr>
                </a:solidFill>
              </a:defRPr>
            </a:lvl8pPr>
            <a:lvl9pPr marL="36539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EBD9DF-647F-4C28-8A4C-46E20D2CC5D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117459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D9DF-647F-4C28-8A4C-46E20D2CC5D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343427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D9DF-647F-4C28-8A4C-46E20D2CC5D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277839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50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5"/>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194"/>
            <a:fld id="{7FE5A9CD-1CA5-4BB6-ABF6-C3DB2F9C09D1}" type="datetimeFigureOut">
              <a:rPr lang="en-US" sz="1600" smtClean="0">
                <a:solidFill>
                  <a:prstClr val="black"/>
                </a:solidFill>
              </a:rPr>
              <a:pPr defTabSz="814194"/>
              <a:t>9/8/2023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19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194"/>
            <a:fld id="{E9E3A461-C528-4C33-83FA-271D1850C3B5}" type="slidenum">
              <a:rPr lang="en-US" sz="1600" smtClean="0">
                <a:solidFill>
                  <a:prstClr val="black"/>
                </a:solidFill>
              </a:rPr>
              <a:pPr defTabSz="814194"/>
              <a:t>‹#›</a:t>
            </a:fld>
            <a:endParaRPr lang="en-US" sz="1600">
              <a:solidFill>
                <a:prstClr val="black"/>
              </a:solidFill>
            </a:endParaRPr>
          </a:p>
        </p:txBody>
      </p:sp>
    </p:spTree>
    <p:extLst>
      <p:ext uri="{BB962C8B-B14F-4D97-AF65-F5344CB8AC3E}">
        <p14:creationId xmlns:p14="http://schemas.microsoft.com/office/powerpoint/2010/main" val="5300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9"/>
            <a:ext cx="8229600" cy="1038225"/>
          </a:xfrm>
          <a:prstGeom prst="rect">
            <a:avLst/>
          </a:prstGeom>
        </p:spPr>
        <p:txBody>
          <a:bodyPr lIns="81440" tIns="40720" rIns="81440" bIns="4072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440" tIns="40720" rIns="81440" bIns="4072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440" tIns="40720" rIns="81440" bIns="40720"/>
          <a:lstStyle>
            <a:lvl1pPr>
              <a:defRPr/>
            </a:lvl1pPr>
          </a:lstStyle>
          <a:p>
            <a:pPr defTabSz="81419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440" tIns="40720" rIns="81440" bIns="40720"/>
          <a:lstStyle>
            <a:lvl1pPr>
              <a:defRPr/>
            </a:lvl1pPr>
          </a:lstStyle>
          <a:p>
            <a:pPr defTabSz="81419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440" tIns="40720" rIns="81440" bIns="40720"/>
          <a:lstStyle>
            <a:lvl1pPr>
              <a:defRPr/>
            </a:lvl1pPr>
          </a:lstStyle>
          <a:p>
            <a:pPr defTabSz="814194">
              <a:defRPr/>
            </a:pPr>
            <a:fld id="{E979D15E-7C97-46BA-A533-0FCFA23F6052}" type="slidenum">
              <a:rPr lang="en-US" sz="1600" smtClean="0">
                <a:solidFill>
                  <a:prstClr val="black"/>
                </a:solidFill>
              </a:rPr>
              <a:pPr defTabSz="814194">
                <a:defRPr/>
              </a:pPr>
              <a:t>‹#›</a:t>
            </a:fld>
            <a:endParaRPr lang="en-US" sz="1600">
              <a:solidFill>
                <a:prstClr val="black"/>
              </a:solidFill>
            </a:endParaRPr>
          </a:p>
        </p:txBody>
      </p:sp>
    </p:spTree>
    <p:extLst>
      <p:ext uri="{BB962C8B-B14F-4D97-AF65-F5344CB8AC3E}">
        <p14:creationId xmlns:p14="http://schemas.microsoft.com/office/powerpoint/2010/main" val="312472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2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19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19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194"/>
            <a:fld id="{475E0F57-EEA1-4A8B-9311-4AD2064A14C0}" type="slidenum">
              <a:rPr lang="en-US" sz="1600" smtClean="0">
                <a:solidFill>
                  <a:prstClr val="black"/>
                </a:solidFill>
              </a:rPr>
              <a:pPr defTabSz="814194"/>
              <a:t>‹#›</a:t>
            </a:fld>
            <a:endParaRPr lang="en-US" sz="1600">
              <a:solidFill>
                <a:prstClr val="black"/>
              </a:solidFill>
            </a:endParaRPr>
          </a:p>
        </p:txBody>
      </p:sp>
    </p:spTree>
    <p:extLst>
      <p:ext uri="{BB962C8B-B14F-4D97-AF65-F5344CB8AC3E}">
        <p14:creationId xmlns:p14="http://schemas.microsoft.com/office/powerpoint/2010/main" val="16953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30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4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96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D9DF-647F-4C28-8A4C-46E20D2CC5D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4000350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194">
              <a:defRPr/>
            </a:pPr>
            <a:endParaRPr lang="en-US" sz="1600">
              <a:solidFill>
                <a:srgbClr val="000000"/>
              </a:solidFill>
            </a:endParaRPr>
          </a:p>
        </p:txBody>
      </p:sp>
      <p:sp>
        <p:nvSpPr>
          <p:cNvPr id="5" name="Rectangle 5"/>
          <p:cNvSpPr>
            <a:spLocks noGrp="1" noChangeArrowheads="1"/>
          </p:cNvSpPr>
          <p:nvPr>
            <p:ph type="ftr" sz="quarter" idx="11"/>
          </p:nvPr>
        </p:nvSpPr>
        <p:spPr>
          <a:xfrm>
            <a:off x="3124460" y="4683919"/>
            <a:ext cx="2895223" cy="357188"/>
          </a:xfrm>
          <a:prstGeom prst="rect">
            <a:avLst/>
          </a:prstGeom>
        </p:spPr>
        <p:txBody>
          <a:bodyPr lIns="34247" tIns="17120" rIns="34247" bIns="17120"/>
          <a:lstStyle>
            <a:lvl1pPr>
              <a:defRPr/>
            </a:lvl1pPr>
          </a:lstStyle>
          <a:p>
            <a:pPr defTabSz="814194">
              <a:defRPr/>
            </a:pPr>
            <a:endParaRPr lang="en-US" sz="1600">
              <a:solidFill>
                <a:srgbClr val="000000"/>
              </a:solidFill>
            </a:endParaRPr>
          </a:p>
        </p:txBody>
      </p:sp>
      <p:sp>
        <p:nvSpPr>
          <p:cNvPr id="6" name="Rectangle 6"/>
          <p:cNvSpPr>
            <a:spLocks noGrp="1" noChangeArrowheads="1"/>
          </p:cNvSpPr>
          <p:nvPr>
            <p:ph type="sldNum" sz="quarter" idx="12"/>
          </p:nvPr>
        </p:nvSpPr>
        <p:spPr>
          <a:xfrm>
            <a:off x="6553029" y="4683919"/>
            <a:ext cx="2133917" cy="357188"/>
          </a:xfrm>
          <a:prstGeom prst="rect">
            <a:avLst/>
          </a:prstGeom>
        </p:spPr>
        <p:txBody>
          <a:bodyPr lIns="34247" tIns="17120" rIns="34247" bIns="17120"/>
          <a:lstStyle>
            <a:lvl1pPr>
              <a:defRPr/>
            </a:lvl1pPr>
          </a:lstStyle>
          <a:p>
            <a:pPr defTabSz="814194">
              <a:defRPr/>
            </a:pPr>
            <a:fld id="{BEF8FD80-C95D-4220-BF8B-01906B7B67AD}" type="slidenum">
              <a:rPr lang="en-US" sz="1600" smtClean="0">
                <a:solidFill>
                  <a:srgbClr val="000000"/>
                </a:solidFill>
              </a:rPr>
              <a:pPr defTabSz="814194">
                <a:defRPr/>
              </a:pPr>
              <a:t>‹#›</a:t>
            </a:fld>
            <a:endParaRPr lang="en-US" sz="1600">
              <a:solidFill>
                <a:srgbClr val="000000"/>
              </a:solidFill>
            </a:endParaRPr>
          </a:p>
        </p:txBody>
      </p:sp>
    </p:spTree>
    <p:extLst>
      <p:ext uri="{BB962C8B-B14F-4D97-AF65-F5344CB8AC3E}">
        <p14:creationId xmlns:p14="http://schemas.microsoft.com/office/powerpoint/2010/main" val="134992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83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29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37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2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48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35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66"/>
            <a:ext cx="9144000" cy="543185"/>
          </a:xfrm>
          <a:prstGeom prst="rect">
            <a:avLst/>
          </a:prstGeom>
        </p:spPr>
        <p:txBody>
          <a:bodyPr lIns="68534" tIns="34289" rIns="6853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87"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4797"/>
              <a:endParaRPr lang="en-US" sz="1400">
                <a:solidFill>
                  <a:prstClr val="black"/>
                </a:solidFill>
              </a:endParaRPr>
            </a:p>
          </p:txBody>
        </p:sp>
      </p:grpSp>
      <p:grpSp>
        <p:nvGrpSpPr>
          <p:cNvPr id="81" name="Graphic 41"/>
          <p:cNvGrpSpPr/>
          <p:nvPr userDrawn="1"/>
        </p:nvGrpSpPr>
        <p:grpSpPr>
          <a:xfrm>
            <a:off x="7195535"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4797"/>
              <a:endParaRPr lang="en-US" sz="1400">
                <a:solidFill>
                  <a:prstClr val="black"/>
                </a:solidFill>
              </a:endParaRPr>
            </a:p>
          </p:txBody>
        </p:sp>
      </p:grpSp>
    </p:spTree>
    <p:extLst>
      <p:ext uri="{BB962C8B-B14F-4D97-AF65-F5344CB8AC3E}">
        <p14:creationId xmlns:p14="http://schemas.microsoft.com/office/powerpoint/2010/main" val="2668989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66"/>
            <a:ext cx="9144000" cy="543185"/>
          </a:xfrm>
          <a:prstGeom prst="rect">
            <a:avLst/>
          </a:prstGeom>
        </p:spPr>
        <p:txBody>
          <a:bodyPr lIns="68534" tIns="34289" rIns="6853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96"/>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4797"/>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4797"/>
              <a:endParaRPr lang="en-US" sz="1400" dirty="0">
                <a:solidFill>
                  <a:prstClr val="black"/>
                </a:solidFill>
              </a:endParaRPr>
            </a:p>
          </p:txBody>
        </p:sp>
      </p:grpSp>
      <p:grpSp>
        <p:nvGrpSpPr>
          <p:cNvPr id="81" name="Graphic 41"/>
          <p:cNvGrpSpPr/>
          <p:nvPr userDrawn="1"/>
        </p:nvGrpSpPr>
        <p:grpSpPr>
          <a:xfrm>
            <a:off x="7195535"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4797"/>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4797"/>
              <a:endParaRPr lang="en-US" sz="1400">
                <a:solidFill>
                  <a:prstClr val="black"/>
                </a:solidFill>
              </a:endParaRPr>
            </a:p>
          </p:txBody>
        </p:sp>
      </p:grpSp>
    </p:spTree>
    <p:extLst>
      <p:ext uri="{BB962C8B-B14F-4D97-AF65-F5344CB8AC3E}">
        <p14:creationId xmlns:p14="http://schemas.microsoft.com/office/powerpoint/2010/main" val="3228267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66"/>
            <a:ext cx="8679898" cy="543185"/>
          </a:xfrm>
          <a:prstGeom prst="rect">
            <a:avLst/>
          </a:prstGeom>
        </p:spPr>
        <p:txBody>
          <a:bodyPr lIns="68534" tIns="34289" rIns="6853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07192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22" indent="0">
              <a:buNone/>
              <a:defRPr sz="1800">
                <a:solidFill>
                  <a:schemeClr val="tx1">
                    <a:tint val="75000"/>
                  </a:schemeClr>
                </a:solidFill>
              </a:defRPr>
            </a:lvl2pPr>
            <a:lvl3pPr marL="913500" indent="0">
              <a:buNone/>
              <a:defRPr sz="1600">
                <a:solidFill>
                  <a:schemeClr val="tx1">
                    <a:tint val="75000"/>
                  </a:schemeClr>
                </a:solidFill>
              </a:defRPr>
            </a:lvl3pPr>
            <a:lvl4pPr marL="1370240" indent="0">
              <a:buNone/>
              <a:defRPr sz="1400">
                <a:solidFill>
                  <a:schemeClr val="tx1">
                    <a:tint val="75000"/>
                  </a:schemeClr>
                </a:solidFill>
              </a:defRPr>
            </a:lvl4pPr>
            <a:lvl5pPr marL="1826999" indent="0">
              <a:buNone/>
              <a:defRPr sz="1400">
                <a:solidFill>
                  <a:schemeClr val="tx1">
                    <a:tint val="75000"/>
                  </a:schemeClr>
                </a:solidFill>
              </a:defRPr>
            </a:lvl5pPr>
            <a:lvl6pPr marL="2283720" indent="0">
              <a:buNone/>
              <a:defRPr sz="1400">
                <a:solidFill>
                  <a:schemeClr val="tx1">
                    <a:tint val="75000"/>
                  </a:schemeClr>
                </a:solidFill>
              </a:defRPr>
            </a:lvl6pPr>
            <a:lvl7pPr marL="2740442" indent="0">
              <a:buNone/>
              <a:defRPr sz="1400">
                <a:solidFill>
                  <a:schemeClr val="tx1">
                    <a:tint val="75000"/>
                  </a:schemeClr>
                </a:solidFill>
              </a:defRPr>
            </a:lvl7pPr>
            <a:lvl8pPr marL="3197200" indent="0">
              <a:buNone/>
              <a:defRPr sz="1400">
                <a:solidFill>
                  <a:schemeClr val="tx1">
                    <a:tint val="75000"/>
                  </a:schemeClr>
                </a:solidFill>
              </a:defRPr>
            </a:lvl8pPr>
            <a:lvl9pPr marL="365394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BD9DF-647F-4C28-8A4C-46E20D2CC5D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156734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34" tIns="34289" rIns="68534" bIns="34289" anchor="ctr"/>
          <a:lstStyle>
            <a:lvl1pPr marL="0" indent="0" algn="ctr">
              <a:buNone/>
              <a:defRPr sz="1200">
                <a:latin typeface="Arial" panose="020B0604020202020204" pitchFamily="34" charset="0"/>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34" tIns="34289" rIns="68534"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525328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34" tIns="34289" rIns="68534" bIns="34289" anchor="ct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34" tIns="34289" rIns="68534" bIns="34289" anchor="ct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34" tIns="34289" rIns="68534" bIns="34289" anchor="ct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34" tIns="34289" rIns="68534" bIns="34289" anchor="ct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66"/>
            <a:ext cx="9144000" cy="543185"/>
          </a:xfrm>
          <a:prstGeom prst="rect">
            <a:avLst/>
          </a:prstGeom>
        </p:spPr>
        <p:txBody>
          <a:bodyPr lIns="68534" tIns="34289" rIns="6853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199689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34" tIns="34289" rIns="68534"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66449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ctr" defTabSz="684797"/>
            <a:endParaRPr lang="en-US" sz="1400">
              <a:solidFill>
                <a:prstClr val="white"/>
              </a:solidFill>
            </a:endParaRPr>
          </a:p>
        </p:txBody>
      </p:sp>
      <p:sp>
        <p:nvSpPr>
          <p:cNvPr id="8" name="Picture Placeholder 7"/>
          <p:cNvSpPr>
            <a:spLocks noGrp="1"/>
          </p:cNvSpPr>
          <p:nvPr>
            <p:ph type="pic" idx="10" hasCustomPrompt="1"/>
          </p:nvPr>
        </p:nvSpPr>
        <p:spPr>
          <a:xfrm>
            <a:off x="353674" y="163759"/>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a:t>
            </a:r>
            <a:endParaRPr lang="ko-KR" altLang="en-US" dirty="0"/>
          </a:p>
        </p:txBody>
      </p:sp>
      <p:sp>
        <p:nvSpPr>
          <p:cNvPr id="11" name="Graphic 47"/>
          <p:cNvSpPr/>
          <p:nvPr userDrawn="1"/>
        </p:nvSpPr>
        <p:spPr>
          <a:xfrm>
            <a:off x="7219315" y="3047587"/>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2" name="Graphic 47"/>
          <p:cNvSpPr/>
          <p:nvPr userDrawn="1"/>
        </p:nvSpPr>
        <p:spPr>
          <a:xfrm>
            <a:off x="7966426" y="3600062"/>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3" name="Freeform: Shape 12"/>
          <p:cNvSpPr/>
          <p:nvPr userDrawn="1"/>
        </p:nvSpPr>
        <p:spPr>
          <a:xfrm>
            <a:off x="8831150"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4" name="Graphic 47"/>
          <p:cNvSpPr/>
          <p:nvPr userDrawn="1"/>
        </p:nvSpPr>
        <p:spPr>
          <a:xfrm>
            <a:off x="804896" y="4324554"/>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5" name="Graphic 47"/>
          <p:cNvSpPr/>
          <p:nvPr userDrawn="1"/>
        </p:nvSpPr>
        <p:spPr>
          <a:xfrm>
            <a:off x="-1" y="3895719"/>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34" tIns="34289" rIns="68534" bIns="34289" rtlCol="0" anchor="ctr"/>
          <a:lstStyle/>
          <a:p>
            <a:pPr defTabSz="684797"/>
            <a:endParaRPr lang="en-US" sz="1400">
              <a:solidFill>
                <a:prstClr val="black"/>
              </a:solidFill>
            </a:endParaRPr>
          </a:p>
        </p:txBody>
      </p:sp>
    </p:spTree>
    <p:extLst>
      <p:ext uri="{BB962C8B-B14F-4D97-AF65-F5344CB8AC3E}">
        <p14:creationId xmlns:p14="http://schemas.microsoft.com/office/powerpoint/2010/main" val="1362533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8" y="18"/>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62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8"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838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118"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37" y="585816"/>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34" tIns="34289" rIns="68534" bIns="34289" anchor="ctr">
            <a:noAutofit/>
          </a:bodyPr>
          <a:lstStyle>
            <a:lvl1pPr marL="0" indent="0" algn="ctr">
              <a:buNone/>
              <a:defRPr sz="900" baseline="0">
                <a:latin typeface="+mn-lt"/>
                <a:cs typeface="Arial" panose="020B0604020202020204" pitchFamily="34" charset="0"/>
              </a:defRPr>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828558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43"/>
            <a:ext cx="8679898" cy="543185"/>
          </a:xfrm>
          <a:prstGeom prst="rect">
            <a:avLst/>
          </a:prstGeom>
        </p:spPr>
        <p:txBody>
          <a:bodyPr lIns="68534" tIns="34289" rIns="6853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45" y="848728"/>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ctr" defTabSz="684797"/>
            <a:endParaRPr lang="ko-KR" altLang="en-US" sz="1000">
              <a:solidFill>
                <a:prstClr val="white"/>
              </a:solidFill>
            </a:endParaRPr>
          </a:p>
        </p:txBody>
      </p:sp>
      <p:sp>
        <p:nvSpPr>
          <p:cNvPr id="4" name="Rounded Rectangle 3"/>
          <p:cNvSpPr/>
          <p:nvPr userDrawn="1"/>
        </p:nvSpPr>
        <p:spPr>
          <a:xfrm>
            <a:off x="398954"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ctr" defTabSz="684797"/>
            <a:endParaRPr lang="ko-KR" altLang="en-US" sz="1000">
              <a:solidFill>
                <a:prstClr val="white"/>
              </a:solidFill>
            </a:endParaRPr>
          </a:p>
        </p:txBody>
      </p:sp>
      <p:sp>
        <p:nvSpPr>
          <p:cNvPr id="5" name="Half Frame 4"/>
          <p:cNvSpPr/>
          <p:nvPr userDrawn="1"/>
        </p:nvSpPr>
        <p:spPr>
          <a:xfrm rot="5400000">
            <a:off x="2292920" y="957494"/>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rtlCol="0" anchor="ctr"/>
          <a:lstStyle/>
          <a:p>
            <a:pPr algn="ctr" defTabSz="684797"/>
            <a:endParaRPr lang="ko-KR" altLang="en-US" sz="1000">
              <a:solidFill>
                <a:prstClr val="black">
                  <a:lumMod val="85000"/>
                  <a:lumOff val="15000"/>
                </a:prstClr>
              </a:solidFill>
            </a:endParaRPr>
          </a:p>
        </p:txBody>
      </p:sp>
      <p:sp>
        <p:nvSpPr>
          <p:cNvPr id="58" name="TextBox 57"/>
          <p:cNvSpPr txBox="1"/>
          <p:nvPr userDrawn="1"/>
        </p:nvSpPr>
        <p:spPr>
          <a:xfrm>
            <a:off x="533778" y="1216370"/>
            <a:ext cx="1674186" cy="415496"/>
          </a:xfrm>
          <a:prstGeom prst="rect">
            <a:avLst/>
          </a:prstGeom>
          <a:noFill/>
        </p:spPr>
        <p:txBody>
          <a:bodyPr wrap="square" lIns="68534" tIns="34289" rIns="68534" bIns="34289" rtlCol="0" anchor="ctr">
            <a:spAutoFit/>
          </a:bodyPr>
          <a:lstStyle/>
          <a:p>
            <a:pPr defTabSz="684797"/>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92"/>
            <a:ext cx="1674186" cy="588620"/>
          </a:xfrm>
          <a:prstGeom prst="rect">
            <a:avLst/>
          </a:prstGeom>
          <a:noFill/>
        </p:spPr>
        <p:txBody>
          <a:bodyPr wrap="square" lIns="68534" tIns="34289" rIns="68534" bIns="34289" rtlCol="0" anchor="ctr">
            <a:spAutoFit/>
          </a:bodyPr>
          <a:lstStyle/>
          <a:p>
            <a:pPr defTabSz="684797"/>
            <a:r>
              <a:rPr lang="en-US" altLang="ko-KR" sz="1100" b="1" dirty="0">
                <a:solidFill>
                  <a:prstClr val="white"/>
                </a:solidFill>
                <a:cs typeface="Arial" panose="020B0604020202020204" pitchFamily="34" charset="0"/>
              </a:rPr>
              <a:t>You can Change Fill Color &amp;</a:t>
            </a:r>
          </a:p>
          <a:p>
            <a:pPr defTabSz="684797"/>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9"/>
            <a:ext cx="1674000" cy="242371"/>
          </a:xfrm>
          <a:prstGeom prst="rect">
            <a:avLst/>
          </a:prstGeom>
          <a:noFill/>
        </p:spPr>
        <p:txBody>
          <a:bodyPr wrap="square" lIns="68534" tIns="34289" rIns="68534" bIns="34289" rtlCol="0" anchor="ctr">
            <a:spAutoFit/>
          </a:bodyPr>
          <a:lstStyle/>
          <a:p>
            <a:pPr defTabSz="684797"/>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5"/>
            <a:ext cx="2037972" cy="1038744"/>
          </a:xfrm>
          <a:prstGeom prst="rect">
            <a:avLst/>
          </a:prstGeom>
          <a:noFill/>
        </p:spPr>
        <p:txBody>
          <a:bodyPr wrap="square" lIns="68534" tIns="34289" rIns="68534" bIns="34289" rtlCol="0" anchor="ctr">
            <a:spAutoFit/>
          </a:bodyPr>
          <a:lstStyle/>
          <a:p>
            <a:pPr defTabSz="684797"/>
            <a:r>
              <a:rPr lang="en-US" altLang="ko-KR" sz="2100" b="1" dirty="0">
                <a:solidFill>
                  <a:prstClr val="white"/>
                </a:solidFill>
                <a:cs typeface="Arial" panose="020B0604020202020204" pitchFamily="34" charset="0"/>
              </a:rPr>
              <a:t>FREE </a:t>
            </a:r>
          </a:p>
          <a:p>
            <a:pPr defTabSz="684797"/>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2718025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40"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34" tIns="34289" rIns="68534" bIns="34289" anchor="ctr">
            <a:noAutofit/>
          </a:bodyPr>
          <a:lstStyle>
            <a:lvl1pPr marL="0" marR="0" indent="0" algn="ctr" defTabSz="68527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7434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34" tIns="34289" rIns="68534" bIns="34289" anchor="ctr">
            <a:noAutofit/>
          </a:bodyPr>
          <a:lstStyle>
            <a:lvl1pPr marL="0" marR="0" indent="0" algn="ctr" defTabSz="68527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70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BD9DF-647F-4C28-8A4C-46E20D2CC5D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1073528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34" tIns="34289" rIns="68534"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23"/>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7"/>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7"/>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7"/>
              <a:endParaRPr lang="ko-KR" altLang="en-US">
                <a:solidFill>
                  <a:prstClr val="black"/>
                </a:solidFill>
              </a:endParaRPr>
            </a:p>
          </p:txBody>
        </p:sp>
      </p:grpSp>
    </p:spTree>
    <p:extLst>
      <p:ext uri="{BB962C8B-B14F-4D97-AF65-F5344CB8AC3E}">
        <p14:creationId xmlns:p14="http://schemas.microsoft.com/office/powerpoint/2010/main" val="365389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34" tIns="34289" rIns="68534" bIns="34289">
            <a:noAutofit/>
          </a:bodyPr>
          <a:lstStyle/>
          <a:p>
            <a:endParaRPr lang="zh-CN" altLang="en-US"/>
          </a:p>
        </p:txBody>
      </p:sp>
      <p:sp>
        <p:nvSpPr>
          <p:cNvPr id="9" name="图片占位符 8"/>
          <p:cNvSpPr>
            <a:spLocks noGrp="1"/>
          </p:cNvSpPr>
          <p:nvPr>
            <p:ph type="pic" sz="quarter" idx="11"/>
          </p:nvPr>
        </p:nvSpPr>
        <p:spPr>
          <a:xfrm>
            <a:off x="6407998" y="2397287"/>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34" tIns="34289" rIns="68534" bIns="34289">
            <a:noAutofit/>
          </a:bodyPr>
          <a:lstStyle/>
          <a:p>
            <a:endParaRPr lang="zh-CN" altLang="en-US"/>
          </a:p>
        </p:txBody>
      </p:sp>
    </p:spTree>
    <p:extLst>
      <p:ext uri="{BB962C8B-B14F-4D97-AF65-F5344CB8AC3E}">
        <p14:creationId xmlns:p14="http://schemas.microsoft.com/office/powerpoint/2010/main" val="1141252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86936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34" tIns="34289" rIns="68534" bIns="34289"/>
          <a:lstStyle>
            <a:lvl1pPr>
              <a:defRPr/>
            </a:lvl1pPr>
          </a:lstStyle>
          <a:p>
            <a:pPr defTabSz="684797"/>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34" tIns="34289" rIns="68534" bIns="34289"/>
          <a:lstStyle>
            <a:lvl1pPr>
              <a:defRPr/>
            </a:lvl1pPr>
          </a:lstStyle>
          <a:p>
            <a:pPr defTabSz="684797"/>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34" tIns="34289" rIns="68534" bIns="34289"/>
          <a:lstStyle>
            <a:lvl1pPr>
              <a:defRPr/>
            </a:lvl1pPr>
          </a:lstStyle>
          <a:p>
            <a:pPr defTabSz="684797"/>
            <a:fld id="{1FD9860F-6113-4557-A0F6-5FF0A87D581D}" type="slidenum">
              <a:rPr lang="en-US" altLang="en-US" sz="1400" smtClean="0">
                <a:solidFill>
                  <a:prstClr val="black"/>
                </a:solidFill>
              </a:rPr>
              <a:pPr defTabSz="684797"/>
              <a:t>‹#›</a:t>
            </a:fld>
            <a:endParaRPr lang="en-US" altLang="en-US" sz="1400">
              <a:solidFill>
                <a:prstClr val="black"/>
              </a:solidFill>
            </a:endParaRPr>
          </a:p>
        </p:txBody>
      </p:sp>
    </p:spTree>
    <p:extLst>
      <p:ext uri="{BB962C8B-B14F-4D97-AF65-F5344CB8AC3E}">
        <p14:creationId xmlns:p14="http://schemas.microsoft.com/office/powerpoint/2010/main" val="722262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70" indent="0" algn="ctr">
              <a:buNone/>
              <a:defRPr>
                <a:solidFill>
                  <a:schemeClr val="tx1">
                    <a:tint val="75000"/>
                  </a:schemeClr>
                </a:solidFill>
              </a:defRPr>
            </a:lvl2pPr>
            <a:lvl3pPr marL="914153" indent="0" algn="ctr">
              <a:buNone/>
              <a:defRPr>
                <a:solidFill>
                  <a:schemeClr val="tx1">
                    <a:tint val="75000"/>
                  </a:schemeClr>
                </a:solidFill>
              </a:defRPr>
            </a:lvl3pPr>
            <a:lvl4pPr marL="1371226" indent="0" algn="ctr">
              <a:buNone/>
              <a:defRPr>
                <a:solidFill>
                  <a:schemeClr val="tx1">
                    <a:tint val="75000"/>
                  </a:schemeClr>
                </a:solidFill>
              </a:defRPr>
            </a:lvl4pPr>
            <a:lvl5pPr marL="1828304" indent="0" algn="ctr">
              <a:buNone/>
              <a:defRPr>
                <a:solidFill>
                  <a:schemeClr val="tx1">
                    <a:tint val="75000"/>
                  </a:schemeClr>
                </a:solidFill>
              </a:defRPr>
            </a:lvl5pPr>
            <a:lvl6pPr marL="2285373" indent="0" algn="ctr">
              <a:buNone/>
              <a:defRPr>
                <a:solidFill>
                  <a:schemeClr val="tx1">
                    <a:tint val="75000"/>
                  </a:schemeClr>
                </a:solidFill>
              </a:defRPr>
            </a:lvl6pPr>
            <a:lvl7pPr marL="2742443"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672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714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70" indent="0">
              <a:buNone/>
              <a:defRPr sz="1800">
                <a:solidFill>
                  <a:schemeClr val="tx1">
                    <a:tint val="75000"/>
                  </a:schemeClr>
                </a:solidFill>
              </a:defRPr>
            </a:lvl2pPr>
            <a:lvl3pPr marL="914153" indent="0">
              <a:buNone/>
              <a:defRPr sz="1600">
                <a:solidFill>
                  <a:schemeClr val="tx1">
                    <a:tint val="75000"/>
                  </a:schemeClr>
                </a:solidFill>
              </a:defRPr>
            </a:lvl3pPr>
            <a:lvl4pPr marL="1371226" indent="0">
              <a:buNone/>
              <a:defRPr sz="1400">
                <a:solidFill>
                  <a:schemeClr val="tx1">
                    <a:tint val="75000"/>
                  </a:schemeClr>
                </a:solidFill>
              </a:defRPr>
            </a:lvl4pPr>
            <a:lvl5pPr marL="1828304" indent="0">
              <a:buNone/>
              <a:defRPr sz="1400">
                <a:solidFill>
                  <a:schemeClr val="tx1">
                    <a:tint val="75000"/>
                  </a:schemeClr>
                </a:solidFill>
              </a:defRPr>
            </a:lvl5pPr>
            <a:lvl6pPr marL="2285373" indent="0">
              <a:buNone/>
              <a:defRPr sz="1400">
                <a:solidFill>
                  <a:schemeClr val="tx1">
                    <a:tint val="75000"/>
                  </a:schemeClr>
                </a:solidFill>
              </a:defRPr>
            </a:lvl6pPr>
            <a:lvl7pPr marL="2742443" indent="0">
              <a:buNone/>
              <a:defRPr sz="1400">
                <a:solidFill>
                  <a:schemeClr val="tx1">
                    <a:tint val="75000"/>
                  </a:schemeClr>
                </a:solidFill>
              </a:defRPr>
            </a:lvl7pPr>
            <a:lvl8pPr marL="3199520" indent="0">
              <a:buNone/>
              <a:defRPr sz="1400">
                <a:solidFill>
                  <a:schemeClr val="tx1">
                    <a:tint val="75000"/>
                  </a:schemeClr>
                </a:solidFill>
              </a:defRPr>
            </a:lvl8pPr>
            <a:lvl9pPr marL="365659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958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006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30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76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22" indent="0">
              <a:buNone/>
              <a:defRPr sz="2000" b="1"/>
            </a:lvl2pPr>
            <a:lvl3pPr marL="913500" indent="0">
              <a:buNone/>
              <a:defRPr sz="1800" b="1"/>
            </a:lvl3pPr>
            <a:lvl4pPr marL="1370240" indent="0">
              <a:buNone/>
              <a:defRPr sz="1600" b="1"/>
            </a:lvl4pPr>
            <a:lvl5pPr marL="1826999" indent="0">
              <a:buNone/>
              <a:defRPr sz="1600" b="1"/>
            </a:lvl5pPr>
            <a:lvl6pPr marL="2283720" indent="0">
              <a:buNone/>
              <a:defRPr sz="1600" b="1"/>
            </a:lvl6pPr>
            <a:lvl7pPr marL="2740442" indent="0">
              <a:buNone/>
              <a:defRPr sz="1600" b="1"/>
            </a:lvl7pPr>
            <a:lvl8pPr marL="3197200" indent="0">
              <a:buNone/>
              <a:defRPr sz="1600" b="1"/>
            </a:lvl8pPr>
            <a:lvl9pPr marL="365394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9" y="1151335"/>
            <a:ext cx="4041775" cy="479822"/>
          </a:xfrm>
        </p:spPr>
        <p:txBody>
          <a:bodyPr anchor="b"/>
          <a:lstStyle>
            <a:lvl1pPr marL="0" indent="0">
              <a:buNone/>
              <a:defRPr sz="2400" b="1"/>
            </a:lvl1pPr>
            <a:lvl2pPr marL="456722" indent="0">
              <a:buNone/>
              <a:defRPr sz="2000" b="1"/>
            </a:lvl2pPr>
            <a:lvl3pPr marL="913500" indent="0">
              <a:buNone/>
              <a:defRPr sz="1800" b="1"/>
            </a:lvl3pPr>
            <a:lvl4pPr marL="1370240" indent="0">
              <a:buNone/>
              <a:defRPr sz="1600" b="1"/>
            </a:lvl4pPr>
            <a:lvl5pPr marL="1826999" indent="0">
              <a:buNone/>
              <a:defRPr sz="1600" b="1"/>
            </a:lvl5pPr>
            <a:lvl6pPr marL="2283720" indent="0">
              <a:buNone/>
              <a:defRPr sz="1600" b="1"/>
            </a:lvl6pPr>
            <a:lvl7pPr marL="2740442" indent="0">
              <a:buNone/>
              <a:defRPr sz="1600" b="1"/>
            </a:lvl7pPr>
            <a:lvl8pPr marL="3197200" indent="0">
              <a:buNone/>
              <a:defRPr sz="1600" b="1"/>
            </a:lvl8pPr>
            <a:lvl9pPr marL="36539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EBD9DF-647F-4C28-8A4C-46E20D2CC5D5}"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3024963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14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769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70" indent="0">
              <a:buNone/>
              <a:defRPr sz="2800"/>
            </a:lvl2pPr>
            <a:lvl3pPr marL="914153" indent="0">
              <a:buNone/>
              <a:defRPr sz="2400"/>
            </a:lvl3pPr>
            <a:lvl4pPr marL="1371226" indent="0">
              <a:buNone/>
              <a:defRPr sz="2000"/>
            </a:lvl4pPr>
            <a:lvl5pPr marL="1828304" indent="0">
              <a:buNone/>
              <a:defRPr sz="2000"/>
            </a:lvl5pPr>
            <a:lvl6pPr marL="2285373" indent="0">
              <a:buNone/>
              <a:defRPr sz="2000"/>
            </a:lvl6pPr>
            <a:lvl7pPr marL="2742443" indent="0">
              <a:buNone/>
              <a:defRPr sz="2000"/>
            </a:lvl7pPr>
            <a:lvl8pPr marL="3199520" indent="0">
              <a:buNone/>
              <a:defRPr sz="2000"/>
            </a:lvl8pPr>
            <a:lvl9pPr marL="3656594"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70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71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25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45" indent="0" algn="ctr">
              <a:buNone/>
              <a:defRPr>
                <a:solidFill>
                  <a:schemeClr val="tx1">
                    <a:tint val="75000"/>
                  </a:schemeClr>
                </a:solidFill>
              </a:defRPr>
            </a:lvl2pPr>
            <a:lvl3pPr marL="913151" indent="0" algn="ctr">
              <a:buNone/>
              <a:defRPr>
                <a:solidFill>
                  <a:schemeClr val="tx1">
                    <a:tint val="75000"/>
                  </a:schemeClr>
                </a:solidFill>
              </a:defRPr>
            </a:lvl3pPr>
            <a:lvl4pPr marL="1369716" indent="0" algn="ctr">
              <a:buNone/>
              <a:defRPr>
                <a:solidFill>
                  <a:schemeClr val="tx1">
                    <a:tint val="75000"/>
                  </a:schemeClr>
                </a:solidFill>
              </a:defRPr>
            </a:lvl4pPr>
            <a:lvl5pPr marL="1826300" indent="0" algn="ctr">
              <a:buNone/>
              <a:defRPr>
                <a:solidFill>
                  <a:schemeClr val="tx1">
                    <a:tint val="75000"/>
                  </a:schemeClr>
                </a:solidFill>
              </a:defRPr>
            </a:lvl5pPr>
            <a:lvl6pPr marL="2282845" indent="0" algn="ctr">
              <a:buNone/>
              <a:defRPr>
                <a:solidFill>
                  <a:schemeClr val="tx1">
                    <a:tint val="75000"/>
                  </a:schemeClr>
                </a:solidFill>
              </a:defRPr>
            </a:lvl6pPr>
            <a:lvl7pPr marL="2739389" indent="0" algn="ctr">
              <a:buNone/>
              <a:defRPr>
                <a:solidFill>
                  <a:schemeClr val="tx1">
                    <a:tint val="75000"/>
                  </a:schemeClr>
                </a:solidFill>
              </a:defRPr>
            </a:lvl7pPr>
            <a:lvl8pPr marL="3195973" indent="0" algn="ctr">
              <a:buNone/>
              <a:defRPr>
                <a:solidFill>
                  <a:schemeClr val="tx1">
                    <a:tint val="75000"/>
                  </a:schemeClr>
                </a:solidFill>
              </a:defRPr>
            </a:lvl8pPr>
            <a:lvl9pPr marL="36525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61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3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45" indent="0">
              <a:buNone/>
              <a:defRPr sz="1800">
                <a:solidFill>
                  <a:schemeClr val="tx1">
                    <a:tint val="75000"/>
                  </a:schemeClr>
                </a:solidFill>
              </a:defRPr>
            </a:lvl2pPr>
            <a:lvl3pPr marL="913151" indent="0">
              <a:buNone/>
              <a:defRPr sz="1600">
                <a:solidFill>
                  <a:schemeClr val="tx1">
                    <a:tint val="75000"/>
                  </a:schemeClr>
                </a:solidFill>
              </a:defRPr>
            </a:lvl3pPr>
            <a:lvl4pPr marL="1369716" indent="0">
              <a:buNone/>
              <a:defRPr sz="1400">
                <a:solidFill>
                  <a:schemeClr val="tx1">
                    <a:tint val="75000"/>
                  </a:schemeClr>
                </a:solidFill>
              </a:defRPr>
            </a:lvl4pPr>
            <a:lvl5pPr marL="1826300" indent="0">
              <a:buNone/>
              <a:defRPr sz="1400">
                <a:solidFill>
                  <a:schemeClr val="tx1">
                    <a:tint val="75000"/>
                  </a:schemeClr>
                </a:solidFill>
              </a:defRPr>
            </a:lvl5pPr>
            <a:lvl6pPr marL="2282845" indent="0">
              <a:buNone/>
              <a:defRPr sz="1400">
                <a:solidFill>
                  <a:schemeClr val="tx1">
                    <a:tint val="75000"/>
                  </a:schemeClr>
                </a:solidFill>
              </a:defRPr>
            </a:lvl6pPr>
            <a:lvl7pPr marL="2739389" indent="0">
              <a:buNone/>
              <a:defRPr sz="1400">
                <a:solidFill>
                  <a:schemeClr val="tx1">
                    <a:tint val="75000"/>
                  </a:schemeClr>
                </a:solidFill>
              </a:defRPr>
            </a:lvl7pPr>
            <a:lvl8pPr marL="3195973" indent="0">
              <a:buNone/>
              <a:defRPr sz="1400">
                <a:solidFill>
                  <a:schemeClr val="tx1">
                    <a:tint val="75000"/>
                  </a:schemeClr>
                </a:solidFill>
              </a:defRPr>
            </a:lvl8pPr>
            <a:lvl9pPr marL="36525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711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732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45" indent="0">
              <a:buNone/>
              <a:defRPr sz="2000" b="1"/>
            </a:lvl2pPr>
            <a:lvl3pPr marL="913151" indent="0">
              <a:buNone/>
              <a:defRPr sz="1800" b="1"/>
            </a:lvl3pPr>
            <a:lvl4pPr marL="1369716" indent="0">
              <a:buNone/>
              <a:defRPr sz="1600" b="1"/>
            </a:lvl4pPr>
            <a:lvl5pPr marL="1826300" indent="0">
              <a:buNone/>
              <a:defRPr sz="1600" b="1"/>
            </a:lvl5pPr>
            <a:lvl6pPr marL="2282845" indent="0">
              <a:buNone/>
              <a:defRPr sz="1600" b="1"/>
            </a:lvl6pPr>
            <a:lvl7pPr marL="2739389" indent="0">
              <a:buNone/>
              <a:defRPr sz="1600" b="1"/>
            </a:lvl7pPr>
            <a:lvl8pPr marL="3195973" indent="0">
              <a:buNone/>
              <a:defRPr sz="1600" b="1"/>
            </a:lvl8pPr>
            <a:lvl9pPr marL="36525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0" y="1151335"/>
            <a:ext cx="4041775" cy="479822"/>
          </a:xfrm>
        </p:spPr>
        <p:txBody>
          <a:bodyPr anchor="b"/>
          <a:lstStyle>
            <a:lvl1pPr marL="0" indent="0">
              <a:buNone/>
              <a:defRPr sz="2400" b="1"/>
            </a:lvl1pPr>
            <a:lvl2pPr marL="456545" indent="0">
              <a:buNone/>
              <a:defRPr sz="2000" b="1"/>
            </a:lvl2pPr>
            <a:lvl3pPr marL="913151" indent="0">
              <a:buNone/>
              <a:defRPr sz="1800" b="1"/>
            </a:lvl3pPr>
            <a:lvl4pPr marL="1369716" indent="0">
              <a:buNone/>
              <a:defRPr sz="1600" b="1"/>
            </a:lvl4pPr>
            <a:lvl5pPr marL="1826300" indent="0">
              <a:buNone/>
              <a:defRPr sz="1600" b="1"/>
            </a:lvl5pPr>
            <a:lvl6pPr marL="2282845" indent="0">
              <a:buNone/>
              <a:defRPr sz="1600" b="1"/>
            </a:lvl6pPr>
            <a:lvl7pPr marL="2739389" indent="0">
              <a:buNone/>
              <a:defRPr sz="1600" b="1"/>
            </a:lvl7pPr>
            <a:lvl8pPr marL="3195973" indent="0">
              <a:buNone/>
              <a:defRPr sz="1600" b="1"/>
            </a:lvl8pPr>
            <a:lvl9pPr marL="3652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2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BD9DF-647F-4C28-8A4C-46E20D2CC5D5}"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33532204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54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29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3" y="1076328"/>
            <a:ext cx="3008313" cy="3518297"/>
          </a:xfrm>
        </p:spPr>
        <p:txBody>
          <a:bodyPr/>
          <a:lstStyle>
            <a:lvl1pPr marL="0" indent="0">
              <a:buNone/>
              <a:defRPr sz="1400"/>
            </a:lvl1pPr>
            <a:lvl2pPr marL="456545" indent="0">
              <a:buNone/>
              <a:defRPr sz="1200"/>
            </a:lvl2pPr>
            <a:lvl3pPr marL="913151" indent="0">
              <a:buNone/>
              <a:defRPr sz="1000"/>
            </a:lvl3pPr>
            <a:lvl4pPr marL="1369716" indent="0">
              <a:buNone/>
              <a:defRPr sz="900"/>
            </a:lvl4pPr>
            <a:lvl5pPr marL="1826300" indent="0">
              <a:buNone/>
              <a:defRPr sz="900"/>
            </a:lvl5pPr>
            <a:lvl6pPr marL="2282845" indent="0">
              <a:buNone/>
              <a:defRPr sz="900"/>
            </a:lvl6pPr>
            <a:lvl7pPr marL="2739389" indent="0">
              <a:buNone/>
              <a:defRPr sz="900"/>
            </a:lvl7pPr>
            <a:lvl8pPr marL="3195973" indent="0">
              <a:buNone/>
              <a:defRPr sz="900"/>
            </a:lvl8pPr>
            <a:lvl9pPr marL="36525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45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45" indent="0">
              <a:buNone/>
              <a:defRPr sz="2800"/>
            </a:lvl2pPr>
            <a:lvl3pPr marL="913151" indent="0">
              <a:buNone/>
              <a:defRPr sz="2400"/>
            </a:lvl3pPr>
            <a:lvl4pPr marL="1369716" indent="0">
              <a:buNone/>
              <a:defRPr sz="2000"/>
            </a:lvl4pPr>
            <a:lvl5pPr marL="1826300" indent="0">
              <a:buNone/>
              <a:defRPr sz="2000"/>
            </a:lvl5pPr>
            <a:lvl6pPr marL="2282845" indent="0">
              <a:buNone/>
              <a:defRPr sz="2000"/>
            </a:lvl6pPr>
            <a:lvl7pPr marL="2739389" indent="0">
              <a:buNone/>
              <a:defRPr sz="2000"/>
            </a:lvl7pPr>
            <a:lvl8pPr marL="3195973" indent="0">
              <a:buNone/>
              <a:defRPr sz="2000"/>
            </a:lvl8pPr>
            <a:lvl9pPr marL="3652552" indent="0">
              <a:buNone/>
              <a:defRPr sz="2000"/>
            </a:lvl9pPr>
          </a:lstStyle>
          <a:p>
            <a:endParaRPr lang="en-US"/>
          </a:p>
        </p:txBody>
      </p:sp>
      <p:sp>
        <p:nvSpPr>
          <p:cNvPr id="4" name="Text Placeholder 3"/>
          <p:cNvSpPr>
            <a:spLocks noGrp="1"/>
          </p:cNvSpPr>
          <p:nvPr>
            <p:ph type="body" sz="half" idx="2"/>
          </p:nvPr>
        </p:nvSpPr>
        <p:spPr>
          <a:xfrm>
            <a:off x="1792288" y="4025561"/>
            <a:ext cx="5486400" cy="603647"/>
          </a:xfrm>
        </p:spPr>
        <p:txBody>
          <a:bodyPr/>
          <a:lstStyle>
            <a:lvl1pPr marL="0" indent="0">
              <a:buNone/>
              <a:defRPr sz="1400"/>
            </a:lvl1pPr>
            <a:lvl2pPr marL="456545" indent="0">
              <a:buNone/>
              <a:defRPr sz="1200"/>
            </a:lvl2pPr>
            <a:lvl3pPr marL="913151" indent="0">
              <a:buNone/>
              <a:defRPr sz="1000"/>
            </a:lvl3pPr>
            <a:lvl4pPr marL="1369716" indent="0">
              <a:buNone/>
              <a:defRPr sz="900"/>
            </a:lvl4pPr>
            <a:lvl5pPr marL="1826300" indent="0">
              <a:buNone/>
              <a:defRPr sz="900"/>
            </a:lvl5pPr>
            <a:lvl6pPr marL="2282845" indent="0">
              <a:buNone/>
              <a:defRPr sz="900"/>
            </a:lvl6pPr>
            <a:lvl7pPr marL="2739389" indent="0">
              <a:buNone/>
              <a:defRPr sz="900"/>
            </a:lvl7pPr>
            <a:lvl8pPr marL="3195973" indent="0">
              <a:buNone/>
              <a:defRPr sz="900"/>
            </a:lvl8pPr>
            <a:lvl9pPr marL="36525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496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380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8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BD9DF-647F-4C28-8A4C-46E20D2CC5D5}"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249363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3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6722" indent="0">
              <a:buNone/>
              <a:defRPr sz="1200"/>
            </a:lvl2pPr>
            <a:lvl3pPr marL="913500" indent="0">
              <a:buNone/>
              <a:defRPr sz="1000"/>
            </a:lvl3pPr>
            <a:lvl4pPr marL="1370240" indent="0">
              <a:buNone/>
              <a:defRPr sz="900"/>
            </a:lvl4pPr>
            <a:lvl5pPr marL="1826999" indent="0">
              <a:buNone/>
              <a:defRPr sz="900"/>
            </a:lvl5pPr>
            <a:lvl6pPr marL="2283720" indent="0">
              <a:buNone/>
              <a:defRPr sz="900"/>
            </a:lvl6pPr>
            <a:lvl7pPr marL="2740442" indent="0">
              <a:buNone/>
              <a:defRPr sz="900"/>
            </a:lvl7pPr>
            <a:lvl8pPr marL="3197200" indent="0">
              <a:buNone/>
              <a:defRPr sz="900"/>
            </a:lvl8pPr>
            <a:lvl9pPr marL="3653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BD9DF-647F-4C28-8A4C-46E20D2CC5D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15793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22" indent="0">
              <a:buNone/>
              <a:defRPr sz="2800"/>
            </a:lvl2pPr>
            <a:lvl3pPr marL="913500" indent="0">
              <a:buNone/>
              <a:defRPr sz="2400"/>
            </a:lvl3pPr>
            <a:lvl4pPr marL="1370240" indent="0">
              <a:buNone/>
              <a:defRPr sz="2000"/>
            </a:lvl4pPr>
            <a:lvl5pPr marL="1826999" indent="0">
              <a:buNone/>
              <a:defRPr sz="2000"/>
            </a:lvl5pPr>
            <a:lvl6pPr marL="2283720" indent="0">
              <a:buNone/>
              <a:defRPr sz="2000"/>
            </a:lvl6pPr>
            <a:lvl7pPr marL="2740442" indent="0">
              <a:buNone/>
              <a:defRPr sz="2000"/>
            </a:lvl7pPr>
            <a:lvl8pPr marL="3197200" indent="0">
              <a:buNone/>
              <a:defRPr sz="2000"/>
            </a:lvl8pPr>
            <a:lvl9pPr marL="3653946" indent="0">
              <a:buNone/>
              <a:defRPr sz="2000"/>
            </a:lvl9pPr>
          </a:lstStyle>
          <a:p>
            <a:endParaRPr lang="en-US"/>
          </a:p>
        </p:txBody>
      </p:sp>
      <p:sp>
        <p:nvSpPr>
          <p:cNvPr id="4" name="Text Placeholder 3"/>
          <p:cNvSpPr>
            <a:spLocks noGrp="1"/>
          </p:cNvSpPr>
          <p:nvPr>
            <p:ph type="body" sz="half" idx="2"/>
          </p:nvPr>
        </p:nvSpPr>
        <p:spPr>
          <a:xfrm>
            <a:off x="1792288" y="4025546"/>
            <a:ext cx="5486400" cy="603647"/>
          </a:xfrm>
        </p:spPr>
        <p:txBody>
          <a:bodyPr/>
          <a:lstStyle>
            <a:lvl1pPr marL="0" indent="0">
              <a:buNone/>
              <a:defRPr sz="1400"/>
            </a:lvl1pPr>
            <a:lvl2pPr marL="456722" indent="0">
              <a:buNone/>
              <a:defRPr sz="1200"/>
            </a:lvl2pPr>
            <a:lvl3pPr marL="913500" indent="0">
              <a:buNone/>
              <a:defRPr sz="1000"/>
            </a:lvl3pPr>
            <a:lvl4pPr marL="1370240" indent="0">
              <a:buNone/>
              <a:defRPr sz="900"/>
            </a:lvl4pPr>
            <a:lvl5pPr marL="1826999" indent="0">
              <a:buNone/>
              <a:defRPr sz="900"/>
            </a:lvl5pPr>
            <a:lvl6pPr marL="2283720" indent="0">
              <a:buNone/>
              <a:defRPr sz="900"/>
            </a:lvl6pPr>
            <a:lvl7pPr marL="2740442" indent="0">
              <a:buNone/>
              <a:defRPr sz="900"/>
            </a:lvl7pPr>
            <a:lvl8pPr marL="3197200" indent="0">
              <a:buNone/>
              <a:defRPr sz="900"/>
            </a:lvl8pPr>
            <a:lvl9pPr marL="3653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BD9DF-647F-4C28-8A4C-46E20D2CC5D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7AD2F-FFF2-4D06-9E99-E3AE1B11AB4B}" type="slidenum">
              <a:rPr lang="en-US" smtClean="0"/>
              <a:t>‹#›</a:t>
            </a:fld>
            <a:endParaRPr lang="en-US"/>
          </a:p>
        </p:txBody>
      </p:sp>
    </p:spTree>
    <p:extLst>
      <p:ext uri="{BB962C8B-B14F-4D97-AF65-F5344CB8AC3E}">
        <p14:creationId xmlns:p14="http://schemas.microsoft.com/office/powerpoint/2010/main" val="418853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0" tIns="45680" rIns="91360" bIns="4568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60" tIns="45680" rIns="91360" bIns="45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60" tIns="45680" rIns="91360" bIns="45680" rtlCol="0" anchor="ctr"/>
          <a:lstStyle>
            <a:lvl1pPr algn="l">
              <a:defRPr sz="1200">
                <a:solidFill>
                  <a:schemeClr val="tx1">
                    <a:tint val="75000"/>
                  </a:schemeClr>
                </a:solidFill>
              </a:defRPr>
            </a:lvl1pPr>
          </a:lstStyle>
          <a:p>
            <a:fld id="{49EBD9DF-647F-4C28-8A4C-46E20D2CC5D5}" type="datetimeFigureOut">
              <a:rPr lang="en-US" smtClean="0"/>
              <a:t>9/8/2023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60" tIns="45680" rIns="91360" bIns="4568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60" tIns="45680" rIns="91360" bIns="45680" rtlCol="0" anchor="ctr"/>
          <a:lstStyle>
            <a:lvl1pPr algn="r">
              <a:defRPr sz="1200">
                <a:solidFill>
                  <a:schemeClr val="tx1">
                    <a:tint val="75000"/>
                  </a:schemeClr>
                </a:solidFill>
              </a:defRPr>
            </a:lvl1pPr>
          </a:lstStyle>
          <a:p>
            <a:fld id="{8C17AD2F-FFF2-4D06-9E99-E3AE1B11AB4B}" type="slidenum">
              <a:rPr lang="en-US" smtClean="0"/>
              <a:t>‹#›</a:t>
            </a:fld>
            <a:endParaRPr lang="en-US"/>
          </a:p>
        </p:txBody>
      </p:sp>
    </p:spTree>
    <p:extLst>
      <p:ext uri="{BB962C8B-B14F-4D97-AF65-F5344CB8AC3E}">
        <p14:creationId xmlns:p14="http://schemas.microsoft.com/office/powerpoint/2010/main" val="75420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00" rtl="0" eaLnBrk="1" latinLnBrk="0" hangingPunct="1">
        <a:spcBef>
          <a:spcPct val="0"/>
        </a:spcBef>
        <a:buNone/>
        <a:defRPr sz="4400" kern="1200">
          <a:solidFill>
            <a:schemeClr val="tx1"/>
          </a:solidFill>
          <a:latin typeface="+mj-lt"/>
          <a:ea typeface="+mj-ea"/>
          <a:cs typeface="+mj-cs"/>
        </a:defRPr>
      </a:lvl1pPr>
    </p:titleStyle>
    <p:bodyStyle>
      <a:lvl1pPr marL="342542" indent="-342542" algn="l" defTabSz="9135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29" indent="-285470" algn="l" defTabSz="9135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861" indent="-228360" algn="l" defTabSz="9135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00"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359"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080"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840"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580"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320" indent="-228360" algn="l" defTabSz="9135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00" rtl="0" eaLnBrk="1" latinLnBrk="0" hangingPunct="1">
        <a:defRPr sz="1800" kern="1200">
          <a:solidFill>
            <a:schemeClr val="tx1"/>
          </a:solidFill>
          <a:latin typeface="+mn-lt"/>
          <a:ea typeface="+mn-ea"/>
          <a:cs typeface="+mn-cs"/>
        </a:defRPr>
      </a:lvl1pPr>
      <a:lvl2pPr marL="456722" algn="l" defTabSz="913500" rtl="0" eaLnBrk="1" latinLnBrk="0" hangingPunct="1">
        <a:defRPr sz="1800" kern="1200">
          <a:solidFill>
            <a:schemeClr val="tx1"/>
          </a:solidFill>
          <a:latin typeface="+mn-lt"/>
          <a:ea typeface="+mn-ea"/>
          <a:cs typeface="+mn-cs"/>
        </a:defRPr>
      </a:lvl2pPr>
      <a:lvl3pPr marL="913500" algn="l" defTabSz="913500" rtl="0" eaLnBrk="1" latinLnBrk="0" hangingPunct="1">
        <a:defRPr sz="1800" kern="1200">
          <a:solidFill>
            <a:schemeClr val="tx1"/>
          </a:solidFill>
          <a:latin typeface="+mn-lt"/>
          <a:ea typeface="+mn-ea"/>
          <a:cs typeface="+mn-cs"/>
        </a:defRPr>
      </a:lvl3pPr>
      <a:lvl4pPr marL="1370240" algn="l" defTabSz="913500" rtl="0" eaLnBrk="1" latinLnBrk="0" hangingPunct="1">
        <a:defRPr sz="1800" kern="1200">
          <a:solidFill>
            <a:schemeClr val="tx1"/>
          </a:solidFill>
          <a:latin typeface="+mn-lt"/>
          <a:ea typeface="+mn-ea"/>
          <a:cs typeface="+mn-cs"/>
        </a:defRPr>
      </a:lvl4pPr>
      <a:lvl5pPr marL="1826999" algn="l" defTabSz="913500" rtl="0" eaLnBrk="1" latinLnBrk="0" hangingPunct="1">
        <a:defRPr sz="1800" kern="1200">
          <a:solidFill>
            <a:schemeClr val="tx1"/>
          </a:solidFill>
          <a:latin typeface="+mn-lt"/>
          <a:ea typeface="+mn-ea"/>
          <a:cs typeface="+mn-cs"/>
        </a:defRPr>
      </a:lvl5pPr>
      <a:lvl6pPr marL="2283720" algn="l" defTabSz="913500" rtl="0" eaLnBrk="1" latinLnBrk="0" hangingPunct="1">
        <a:defRPr sz="1800" kern="1200">
          <a:solidFill>
            <a:schemeClr val="tx1"/>
          </a:solidFill>
          <a:latin typeface="+mn-lt"/>
          <a:ea typeface="+mn-ea"/>
          <a:cs typeface="+mn-cs"/>
        </a:defRPr>
      </a:lvl6pPr>
      <a:lvl7pPr marL="2740442" algn="l" defTabSz="913500" rtl="0" eaLnBrk="1" latinLnBrk="0" hangingPunct="1">
        <a:defRPr sz="1800" kern="1200">
          <a:solidFill>
            <a:schemeClr val="tx1"/>
          </a:solidFill>
          <a:latin typeface="+mn-lt"/>
          <a:ea typeface="+mn-ea"/>
          <a:cs typeface="+mn-cs"/>
        </a:defRPr>
      </a:lvl7pPr>
      <a:lvl8pPr marL="3197200" algn="l" defTabSz="913500" rtl="0" eaLnBrk="1" latinLnBrk="0" hangingPunct="1">
        <a:defRPr sz="1800" kern="1200">
          <a:solidFill>
            <a:schemeClr val="tx1"/>
          </a:solidFill>
          <a:latin typeface="+mn-lt"/>
          <a:ea typeface="+mn-ea"/>
          <a:cs typeface="+mn-cs"/>
        </a:defRPr>
      </a:lvl8pPr>
      <a:lvl9pPr marL="3653946" algn="l" defTabSz="9135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91"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75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814194" rtl="0" eaLnBrk="1" latinLnBrk="0" hangingPunct="1">
        <a:spcBef>
          <a:spcPct val="0"/>
        </a:spcBef>
        <a:buNone/>
        <a:defRPr sz="3900" kern="1200">
          <a:solidFill>
            <a:schemeClr val="tx1"/>
          </a:solidFill>
          <a:latin typeface="+mj-lt"/>
          <a:ea typeface="+mj-ea"/>
          <a:cs typeface="+mj-cs"/>
        </a:defRPr>
      </a:lvl1pPr>
    </p:titleStyle>
    <p:bodyStyle>
      <a:lvl1pPr marL="305447" indent="-305447" algn="l" defTabSz="8141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708" indent="-254393" algn="l" defTabSz="81419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7970" indent="-203551" algn="l" defTabSz="8141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5044"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2441"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9489"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6831"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3913"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0982" indent="-203551" algn="l" defTabSz="8141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194" rtl="0" eaLnBrk="1" latinLnBrk="0" hangingPunct="1">
        <a:defRPr sz="1600" kern="1200">
          <a:solidFill>
            <a:schemeClr val="tx1"/>
          </a:solidFill>
          <a:latin typeface="+mn-lt"/>
          <a:ea typeface="+mn-ea"/>
          <a:cs typeface="+mn-cs"/>
        </a:defRPr>
      </a:lvl1pPr>
      <a:lvl2pPr marL="407102" algn="l" defTabSz="814194" rtl="0" eaLnBrk="1" latinLnBrk="0" hangingPunct="1">
        <a:defRPr sz="1600" kern="1200">
          <a:solidFill>
            <a:schemeClr val="tx1"/>
          </a:solidFill>
          <a:latin typeface="+mn-lt"/>
          <a:ea typeface="+mn-ea"/>
          <a:cs typeface="+mn-cs"/>
        </a:defRPr>
      </a:lvl2pPr>
      <a:lvl3pPr marL="814420" algn="l" defTabSz="814194" rtl="0" eaLnBrk="1" latinLnBrk="0" hangingPunct="1">
        <a:defRPr sz="1600" kern="1200">
          <a:solidFill>
            <a:schemeClr val="tx1"/>
          </a:solidFill>
          <a:latin typeface="+mn-lt"/>
          <a:ea typeface="+mn-ea"/>
          <a:cs typeface="+mn-cs"/>
        </a:defRPr>
      </a:lvl3pPr>
      <a:lvl4pPr marL="1221547" algn="l" defTabSz="814194" rtl="0" eaLnBrk="1" latinLnBrk="0" hangingPunct="1">
        <a:defRPr sz="1600" kern="1200">
          <a:solidFill>
            <a:schemeClr val="tx1"/>
          </a:solidFill>
          <a:latin typeface="+mn-lt"/>
          <a:ea typeface="+mn-ea"/>
          <a:cs typeface="+mn-cs"/>
        </a:defRPr>
      </a:lvl4pPr>
      <a:lvl5pPr marL="1628862" algn="l" defTabSz="814194" rtl="0" eaLnBrk="1" latinLnBrk="0" hangingPunct="1">
        <a:defRPr sz="1600" kern="1200">
          <a:solidFill>
            <a:schemeClr val="tx1"/>
          </a:solidFill>
          <a:latin typeface="+mn-lt"/>
          <a:ea typeface="+mn-ea"/>
          <a:cs typeface="+mn-cs"/>
        </a:defRPr>
      </a:lvl5pPr>
      <a:lvl6pPr marL="2035938" algn="l" defTabSz="814194" rtl="0" eaLnBrk="1" latinLnBrk="0" hangingPunct="1">
        <a:defRPr sz="1600" kern="1200">
          <a:solidFill>
            <a:schemeClr val="tx1"/>
          </a:solidFill>
          <a:latin typeface="+mn-lt"/>
          <a:ea typeface="+mn-ea"/>
          <a:cs typeface="+mn-cs"/>
        </a:defRPr>
      </a:lvl6pPr>
      <a:lvl7pPr marL="2443040" algn="l" defTabSz="814194" rtl="0" eaLnBrk="1" latinLnBrk="0" hangingPunct="1">
        <a:defRPr sz="1600" kern="1200">
          <a:solidFill>
            <a:schemeClr val="tx1"/>
          </a:solidFill>
          <a:latin typeface="+mn-lt"/>
          <a:ea typeface="+mn-ea"/>
          <a:cs typeface="+mn-cs"/>
        </a:defRPr>
      </a:lvl7pPr>
      <a:lvl8pPr marL="2850382" algn="l" defTabSz="814194" rtl="0" eaLnBrk="1" latinLnBrk="0" hangingPunct="1">
        <a:defRPr sz="1600" kern="1200">
          <a:solidFill>
            <a:schemeClr val="tx1"/>
          </a:solidFill>
          <a:latin typeface="+mn-lt"/>
          <a:ea typeface="+mn-ea"/>
          <a:cs typeface="+mn-cs"/>
        </a:defRPr>
      </a:lvl8pPr>
      <a:lvl9pPr marL="3257483" algn="l" defTabSz="8141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1862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9" r:id="rId19"/>
    <p:sldLayoutId id="2147483740" r:id="rId20"/>
    <p:sldLayoutId id="2147483741" r:id="rId21"/>
    <p:sldLayoutId id="2147483742" r:id="rId22"/>
    <p:sldLayoutId id="2147483743" r:id="rId23"/>
  </p:sldLayoutIdLst>
  <p:txStyles>
    <p:titleStyle>
      <a:lvl1pPr algn="l" defTabSz="6852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26" indent="-171326" algn="l" defTabSz="6852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77" indent="-171326" algn="l" defTabSz="6852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98" indent="-171326" algn="l" defTabSz="6852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22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84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49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13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766"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417"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273" rtl="0" eaLnBrk="1" latinLnBrk="0" hangingPunct="1">
        <a:defRPr sz="1400" kern="1200">
          <a:solidFill>
            <a:schemeClr val="tx1"/>
          </a:solidFill>
          <a:latin typeface="+mn-lt"/>
          <a:ea typeface="+mn-ea"/>
          <a:cs typeface="+mn-cs"/>
        </a:defRPr>
      </a:lvl1pPr>
      <a:lvl2pPr marL="342623" algn="l" defTabSz="685273" rtl="0" eaLnBrk="1" latinLnBrk="0" hangingPunct="1">
        <a:defRPr sz="1400" kern="1200">
          <a:solidFill>
            <a:schemeClr val="tx1"/>
          </a:solidFill>
          <a:latin typeface="+mn-lt"/>
          <a:ea typeface="+mn-ea"/>
          <a:cs typeface="+mn-cs"/>
        </a:defRPr>
      </a:lvl2pPr>
      <a:lvl3pPr marL="685273" algn="l" defTabSz="685273" rtl="0" eaLnBrk="1" latinLnBrk="0" hangingPunct="1">
        <a:defRPr sz="1400" kern="1200">
          <a:solidFill>
            <a:schemeClr val="tx1"/>
          </a:solidFill>
          <a:latin typeface="+mn-lt"/>
          <a:ea typeface="+mn-ea"/>
          <a:cs typeface="+mn-cs"/>
        </a:defRPr>
      </a:lvl3pPr>
      <a:lvl4pPr marL="1027910" algn="l" defTabSz="685273" rtl="0" eaLnBrk="1" latinLnBrk="0" hangingPunct="1">
        <a:defRPr sz="1400" kern="1200">
          <a:solidFill>
            <a:schemeClr val="tx1"/>
          </a:solidFill>
          <a:latin typeface="+mn-lt"/>
          <a:ea typeface="+mn-ea"/>
          <a:cs typeface="+mn-cs"/>
        </a:defRPr>
      </a:lvl4pPr>
      <a:lvl5pPr marL="1370546" algn="l" defTabSz="685273" rtl="0" eaLnBrk="1" latinLnBrk="0" hangingPunct="1">
        <a:defRPr sz="1400" kern="1200">
          <a:solidFill>
            <a:schemeClr val="tx1"/>
          </a:solidFill>
          <a:latin typeface="+mn-lt"/>
          <a:ea typeface="+mn-ea"/>
          <a:cs typeface="+mn-cs"/>
        </a:defRPr>
      </a:lvl5pPr>
      <a:lvl6pPr marL="1713197" algn="l" defTabSz="685273" rtl="0" eaLnBrk="1" latinLnBrk="0" hangingPunct="1">
        <a:defRPr sz="1400" kern="1200">
          <a:solidFill>
            <a:schemeClr val="tx1"/>
          </a:solidFill>
          <a:latin typeface="+mn-lt"/>
          <a:ea typeface="+mn-ea"/>
          <a:cs typeface="+mn-cs"/>
        </a:defRPr>
      </a:lvl6pPr>
      <a:lvl7pPr marL="2055818" algn="l" defTabSz="685273" rtl="0" eaLnBrk="1" latinLnBrk="0" hangingPunct="1">
        <a:defRPr sz="1400" kern="1200">
          <a:solidFill>
            <a:schemeClr val="tx1"/>
          </a:solidFill>
          <a:latin typeface="+mn-lt"/>
          <a:ea typeface="+mn-ea"/>
          <a:cs typeface="+mn-cs"/>
        </a:defRPr>
      </a:lvl7pPr>
      <a:lvl8pPr marL="2398440" algn="l" defTabSz="685273" rtl="0" eaLnBrk="1" latinLnBrk="0" hangingPunct="1">
        <a:defRPr sz="1400" kern="1200">
          <a:solidFill>
            <a:schemeClr val="tx1"/>
          </a:solidFill>
          <a:latin typeface="+mn-lt"/>
          <a:ea typeface="+mn-ea"/>
          <a:cs typeface="+mn-cs"/>
        </a:defRPr>
      </a:lvl8pPr>
      <a:lvl9pPr marL="2741063" algn="l" defTabSz="68527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8" tIns="45709" rIns="91418" bIns="4570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8" tIns="45709" rIns="91418"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914153"/>
            <a:fld id="{64C211C3-3134-421B-A91F-25D0C2A95CAC}" type="datetimeFigureOut">
              <a:rPr lang="en-US" smtClean="0">
                <a:solidFill>
                  <a:prstClr val="black">
                    <a:tint val="75000"/>
                  </a:prstClr>
                </a:solidFill>
              </a:rPr>
              <a:pPr defTabSz="914153"/>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91415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914153"/>
            <a:fld id="{25A76C07-5E24-4101-831E-CFF6FD6B7194}" type="slidenum">
              <a:rPr lang="en-US" smtClean="0">
                <a:solidFill>
                  <a:prstClr val="black">
                    <a:tint val="75000"/>
                  </a:prstClr>
                </a:solidFill>
              </a:rPr>
              <a:pPr defTabSz="914153"/>
              <a:t>‹#›</a:t>
            </a:fld>
            <a:endParaRPr lang="en-US">
              <a:solidFill>
                <a:prstClr val="black">
                  <a:tint val="75000"/>
                </a:prstClr>
              </a:solidFill>
            </a:endParaRPr>
          </a:p>
        </p:txBody>
      </p:sp>
    </p:spTree>
    <p:extLst>
      <p:ext uri="{BB962C8B-B14F-4D97-AF65-F5344CB8AC3E}">
        <p14:creationId xmlns:p14="http://schemas.microsoft.com/office/powerpoint/2010/main" val="384826848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153" rtl="0" eaLnBrk="1" latinLnBrk="0" hangingPunct="1">
        <a:spcBef>
          <a:spcPct val="0"/>
        </a:spcBef>
        <a:buNone/>
        <a:defRPr sz="4400" kern="1200">
          <a:solidFill>
            <a:schemeClr val="tx1"/>
          </a:solidFill>
          <a:latin typeface="+mj-lt"/>
          <a:ea typeface="+mj-ea"/>
          <a:cs typeface="+mj-cs"/>
        </a:defRPr>
      </a:lvl1pPr>
    </p:titleStyle>
    <p:bodyStyle>
      <a:lvl1pPr marL="342803" indent="-342803" algn="l" defTabSz="9141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51" indent="-285673" algn="l" defTabSz="9141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87" indent="-228534" algn="l" defTabSz="9141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8"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07"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0"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33" indent="-228534" algn="l" defTabSz="9141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26" tIns="45663" rIns="91326" bIns="45663"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26" tIns="45663" rIns="91326" bIns="456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26" tIns="45663" rIns="91326" bIns="45663" rtlCol="0" anchor="ctr"/>
          <a:lstStyle>
            <a:lvl1pPr algn="l">
              <a:defRPr sz="1200">
                <a:solidFill>
                  <a:schemeClr val="tx1">
                    <a:tint val="75000"/>
                  </a:schemeClr>
                </a:solidFill>
              </a:defRPr>
            </a:lvl1pPr>
          </a:lstStyle>
          <a:p>
            <a:pPr defTabSz="913151"/>
            <a:fld id="{8B4DEF19-180F-4A65-B4F1-ED6AE6A9FE3E}" type="datetimeFigureOut">
              <a:rPr lang="en-US" smtClean="0">
                <a:solidFill>
                  <a:prstClr val="black">
                    <a:tint val="75000"/>
                  </a:prstClr>
                </a:solidFill>
              </a:rPr>
              <a:pPr defTabSz="913151"/>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26" tIns="45663" rIns="91326" bIns="45663" rtlCol="0" anchor="ctr"/>
          <a:lstStyle>
            <a:lvl1pPr algn="ctr">
              <a:defRPr sz="1200">
                <a:solidFill>
                  <a:schemeClr val="tx1">
                    <a:tint val="75000"/>
                  </a:schemeClr>
                </a:solidFill>
              </a:defRPr>
            </a:lvl1pPr>
          </a:lstStyle>
          <a:p>
            <a:pPr defTabSz="913151"/>
            <a:endParaRPr lang="en-US">
              <a:solidFill>
                <a:prstClr val="black">
                  <a:tint val="75000"/>
                </a:prstClr>
              </a:solidFill>
            </a:endParaRPr>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326" tIns="45663" rIns="91326" bIns="45663" rtlCol="0" anchor="ctr"/>
          <a:lstStyle>
            <a:lvl1pPr algn="r">
              <a:defRPr sz="1200">
                <a:solidFill>
                  <a:schemeClr val="tx1">
                    <a:tint val="75000"/>
                  </a:schemeClr>
                </a:solidFill>
              </a:defRPr>
            </a:lvl1pPr>
          </a:lstStyle>
          <a:p>
            <a:pPr defTabSz="913151"/>
            <a:fld id="{7A7A428E-E799-4F72-806A-8C264C703076}" type="slidenum">
              <a:rPr lang="en-US" smtClean="0">
                <a:solidFill>
                  <a:prstClr val="black">
                    <a:tint val="75000"/>
                  </a:prstClr>
                </a:solidFill>
              </a:rPr>
              <a:pPr defTabSz="913151"/>
              <a:t>‹#›</a:t>
            </a:fld>
            <a:endParaRPr lang="en-US">
              <a:solidFill>
                <a:prstClr val="black">
                  <a:tint val="75000"/>
                </a:prstClr>
              </a:solidFill>
            </a:endParaRPr>
          </a:p>
        </p:txBody>
      </p:sp>
    </p:spTree>
    <p:extLst>
      <p:ext uri="{BB962C8B-B14F-4D97-AF65-F5344CB8AC3E}">
        <p14:creationId xmlns:p14="http://schemas.microsoft.com/office/powerpoint/2010/main" val="339137671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3151" rtl="0" eaLnBrk="1" latinLnBrk="0" hangingPunct="1">
        <a:spcBef>
          <a:spcPct val="0"/>
        </a:spcBef>
        <a:buNone/>
        <a:defRPr sz="4400" kern="1200">
          <a:solidFill>
            <a:schemeClr val="tx1"/>
          </a:solidFill>
          <a:latin typeface="+mj-lt"/>
          <a:ea typeface="+mj-ea"/>
          <a:cs typeface="+mj-cs"/>
        </a:defRPr>
      </a:lvl1pPr>
    </p:titleStyle>
    <p:bodyStyle>
      <a:lvl1pPr marL="342410" indent="-342410" algn="l" defTabSz="91315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47" indent="-285361" algn="l" defTabSz="91315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21" indent="-228272" algn="l" defTabSz="91315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86"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573"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117"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702"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267"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831" indent="-228272" algn="l" defTabSz="9131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51" rtl="0" eaLnBrk="1" latinLnBrk="0" hangingPunct="1">
        <a:defRPr sz="1800" kern="1200">
          <a:solidFill>
            <a:schemeClr val="tx1"/>
          </a:solidFill>
          <a:latin typeface="+mn-lt"/>
          <a:ea typeface="+mn-ea"/>
          <a:cs typeface="+mn-cs"/>
        </a:defRPr>
      </a:lvl1pPr>
      <a:lvl2pPr marL="456545" algn="l" defTabSz="913151" rtl="0" eaLnBrk="1" latinLnBrk="0" hangingPunct="1">
        <a:defRPr sz="1800" kern="1200">
          <a:solidFill>
            <a:schemeClr val="tx1"/>
          </a:solidFill>
          <a:latin typeface="+mn-lt"/>
          <a:ea typeface="+mn-ea"/>
          <a:cs typeface="+mn-cs"/>
        </a:defRPr>
      </a:lvl2pPr>
      <a:lvl3pPr marL="913151" algn="l" defTabSz="913151" rtl="0" eaLnBrk="1" latinLnBrk="0" hangingPunct="1">
        <a:defRPr sz="1800" kern="1200">
          <a:solidFill>
            <a:schemeClr val="tx1"/>
          </a:solidFill>
          <a:latin typeface="+mn-lt"/>
          <a:ea typeface="+mn-ea"/>
          <a:cs typeface="+mn-cs"/>
        </a:defRPr>
      </a:lvl3pPr>
      <a:lvl4pPr marL="1369716" algn="l" defTabSz="913151" rtl="0" eaLnBrk="1" latinLnBrk="0" hangingPunct="1">
        <a:defRPr sz="1800" kern="1200">
          <a:solidFill>
            <a:schemeClr val="tx1"/>
          </a:solidFill>
          <a:latin typeface="+mn-lt"/>
          <a:ea typeface="+mn-ea"/>
          <a:cs typeface="+mn-cs"/>
        </a:defRPr>
      </a:lvl4pPr>
      <a:lvl5pPr marL="1826300" algn="l" defTabSz="913151" rtl="0" eaLnBrk="1" latinLnBrk="0" hangingPunct="1">
        <a:defRPr sz="1800" kern="1200">
          <a:solidFill>
            <a:schemeClr val="tx1"/>
          </a:solidFill>
          <a:latin typeface="+mn-lt"/>
          <a:ea typeface="+mn-ea"/>
          <a:cs typeface="+mn-cs"/>
        </a:defRPr>
      </a:lvl5pPr>
      <a:lvl6pPr marL="2282845" algn="l" defTabSz="913151" rtl="0" eaLnBrk="1" latinLnBrk="0" hangingPunct="1">
        <a:defRPr sz="1800" kern="1200">
          <a:solidFill>
            <a:schemeClr val="tx1"/>
          </a:solidFill>
          <a:latin typeface="+mn-lt"/>
          <a:ea typeface="+mn-ea"/>
          <a:cs typeface="+mn-cs"/>
        </a:defRPr>
      </a:lvl6pPr>
      <a:lvl7pPr marL="2739389" algn="l" defTabSz="913151" rtl="0" eaLnBrk="1" latinLnBrk="0" hangingPunct="1">
        <a:defRPr sz="1800" kern="1200">
          <a:solidFill>
            <a:schemeClr val="tx1"/>
          </a:solidFill>
          <a:latin typeface="+mn-lt"/>
          <a:ea typeface="+mn-ea"/>
          <a:cs typeface="+mn-cs"/>
        </a:defRPr>
      </a:lvl7pPr>
      <a:lvl8pPr marL="3195973" algn="l" defTabSz="913151" rtl="0" eaLnBrk="1" latinLnBrk="0" hangingPunct="1">
        <a:defRPr sz="1800" kern="1200">
          <a:solidFill>
            <a:schemeClr val="tx1"/>
          </a:solidFill>
          <a:latin typeface="+mn-lt"/>
          <a:ea typeface="+mn-ea"/>
          <a:cs typeface="+mn-cs"/>
        </a:defRPr>
      </a:lvl8pPr>
      <a:lvl9pPr marL="3652552" algn="l" defTabSz="9131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3478"/>
            <a:ext cx="3744416" cy="4889138"/>
          </a:xfrm>
          <a:prstGeom prst="rect">
            <a:avLst/>
          </a:prstGeom>
          <a:ln>
            <a:noFill/>
          </a:ln>
          <a:effectLst>
            <a:outerShdw blurRad="190500" algn="tl" rotWithShape="0">
              <a:srgbClr val="000000">
                <a:alpha val="70000"/>
              </a:srgbClr>
            </a:outerShdw>
          </a:effectLst>
        </p:spPr>
      </p:pic>
      <p:grpSp>
        <p:nvGrpSpPr>
          <p:cNvPr id="6" name="Google Shape;989;p34"/>
          <p:cNvGrpSpPr/>
          <p:nvPr/>
        </p:nvGrpSpPr>
        <p:grpSpPr>
          <a:xfrm>
            <a:off x="4144295" y="626881"/>
            <a:ext cx="4569976" cy="1368152"/>
            <a:chOff x="4319250" y="3137000"/>
            <a:chExt cx="885825" cy="524125"/>
          </a:xfrm>
        </p:grpSpPr>
        <p:sp>
          <p:nvSpPr>
            <p:cNvPr id="7"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8"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9"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0"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1"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2"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3"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4"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5"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6"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sp>
          <p:nvSpPr>
            <p:cNvPr id="17"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CAFFCA">
                <a:alpha val="44310"/>
              </a:srgbClr>
            </a:solidFill>
            <a:ln>
              <a:noFill/>
            </a:ln>
          </p:spPr>
          <p:txBody>
            <a:bodyPr spcFirstLastPara="1" wrap="square" lIns="91425" tIns="91425" rIns="91425" bIns="91425" anchor="ctr" anchorCtr="0">
              <a:noAutofit/>
            </a:bodyPr>
            <a:lstStyle/>
            <a:p>
              <a:endParaRPr/>
            </a:p>
          </p:txBody>
        </p:sp>
      </p:grpSp>
      <p:sp>
        <p:nvSpPr>
          <p:cNvPr id="18" name="文本框 15">
            <a:extLst>
              <a:ext uri="{FF2B5EF4-FFF2-40B4-BE49-F238E27FC236}">
                <a16:creationId xmlns:a16="http://schemas.microsoft.com/office/drawing/2014/main" id="{C9E97E71-F1A5-4B2A-B2BE-71C0229136CA}"/>
              </a:ext>
            </a:extLst>
          </p:cNvPr>
          <p:cNvSpPr txBox="1"/>
          <p:nvPr/>
        </p:nvSpPr>
        <p:spPr>
          <a:xfrm>
            <a:off x="4502294" y="785454"/>
            <a:ext cx="3719585" cy="1054133"/>
          </a:xfrm>
          <a:prstGeom prst="rect">
            <a:avLst/>
          </a:prstGeom>
          <a:noFill/>
        </p:spPr>
        <p:txBody>
          <a:bodyPr wrap="square" lIns="68555" tIns="34289" rIns="68555" bIns="34289" rtlCol="0">
            <a:spAutoFit/>
          </a:bodyPr>
          <a:lstStyle/>
          <a:p>
            <a:pPr algn="ctr" defTabSz="685511"/>
            <a:r>
              <a:rPr lang="en-US" altLang="zh-CN" sz="3200" b="1" dirty="0">
                <a:solidFill>
                  <a:srgbClr val="FF0344"/>
                </a:solidFill>
                <a:latin typeface="Times New Roman" panose="02020603050405020304" pitchFamily="18" charset="0"/>
                <a:ea typeface="华文中宋" pitchFamily="2" charset="-122"/>
                <a:cs typeface="Times New Roman" panose="02020603050405020304" pitchFamily="18" charset="0"/>
              </a:rPr>
              <a:t>“BÁC HỒ TRONG TRÁI TIM TÔI”</a:t>
            </a:r>
            <a:endParaRPr lang="zh-CN" altLang="en-US" sz="3200" b="1" dirty="0">
              <a:solidFill>
                <a:srgbClr val="FF0344"/>
              </a:solidFill>
              <a:latin typeface="Times New Roman" panose="02020603050405020304" pitchFamily="18" charset="0"/>
              <a:ea typeface="华文中宋" pitchFamily="2" charset="-122"/>
              <a:cs typeface="Times New Roman" panose="02020603050405020304" pitchFamily="18" charset="0"/>
            </a:endParaRPr>
          </a:p>
        </p:txBody>
      </p:sp>
      <p:sp>
        <p:nvSpPr>
          <p:cNvPr id="19" name="TextBox 18"/>
          <p:cNvSpPr txBox="1">
            <a:spLocks noChangeArrowheads="1"/>
          </p:cNvSpPr>
          <p:nvPr/>
        </p:nvSpPr>
        <p:spPr bwMode="auto">
          <a:xfrm>
            <a:off x="4496952" y="2568047"/>
            <a:ext cx="4212976" cy="153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091" tIns="28574" rIns="57091" bIns="28574">
            <a:spAutoFit/>
          </a:bodyPr>
          <a:lstStyle>
            <a:lvl1pPr>
              <a:defRPr sz="4300">
                <a:solidFill>
                  <a:schemeClr val="tx1"/>
                </a:solidFill>
                <a:latin typeface="Arial" pitchFamily="34" charset="0"/>
              </a:defRPr>
            </a:lvl1pPr>
            <a:lvl2pPr marL="742950" indent="-285750">
              <a:defRPr sz="38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eaLnBrk="0" hangingPunct="0">
              <a:defRPr sz="2700">
                <a:solidFill>
                  <a:schemeClr val="tx1"/>
                </a:solidFill>
                <a:latin typeface="Arial" pitchFamily="34" charset="0"/>
              </a:defRPr>
            </a:lvl6pPr>
            <a:lvl7pPr marL="2971800" indent="-228600" eaLnBrk="0" hangingPunct="0">
              <a:defRPr sz="2700">
                <a:solidFill>
                  <a:schemeClr val="tx1"/>
                </a:solidFill>
                <a:latin typeface="Arial" pitchFamily="34" charset="0"/>
              </a:defRPr>
            </a:lvl7pPr>
            <a:lvl8pPr marL="3429000" indent="-228600" eaLnBrk="0" hangingPunct="0">
              <a:defRPr sz="2700">
                <a:solidFill>
                  <a:schemeClr val="tx1"/>
                </a:solidFill>
                <a:latin typeface="Arial" pitchFamily="34" charset="0"/>
              </a:defRPr>
            </a:lvl8pPr>
            <a:lvl9pPr marL="3886200" indent="-228600" eaLnBrk="0" hangingPunct="0">
              <a:defRPr sz="2700">
                <a:solidFill>
                  <a:schemeClr val="tx1"/>
                </a:solidFill>
                <a:latin typeface="Arial" pitchFamily="34" charset="0"/>
              </a:defRPr>
            </a:lvl9pPr>
          </a:lstStyle>
          <a:p>
            <a:pPr algn="ctr" fontAlgn="base">
              <a:spcBef>
                <a:spcPct val="0"/>
              </a:spcBef>
              <a:spcAft>
                <a:spcPct val="0"/>
              </a:spcAft>
            </a:pPr>
            <a:r>
              <a:rPr lang="en-US" altLang="en-US" sz="2400" dirty="0" err="1">
                <a:latin typeface="Amazone" pitchFamily="66" charset="0"/>
              </a:rPr>
              <a:t>Em</a:t>
            </a:r>
            <a:r>
              <a:rPr lang="en-US" altLang="en-US" sz="2400" dirty="0">
                <a:latin typeface="Amazone" pitchFamily="66" charset="0"/>
              </a:rPr>
              <a:t> </a:t>
            </a:r>
            <a:r>
              <a:rPr lang="en-US" altLang="en-US" sz="2400" dirty="0" err="1">
                <a:latin typeface="Amazone" pitchFamily="66" charset="0"/>
              </a:rPr>
              <a:t>hãy</a:t>
            </a:r>
            <a:r>
              <a:rPr lang="en-US" altLang="en-US" sz="2400" dirty="0">
                <a:latin typeface="Amazone" pitchFamily="66" charset="0"/>
              </a:rPr>
              <a:t> </a:t>
            </a:r>
            <a:r>
              <a:rPr lang="en-US" altLang="en-US" sz="2400" dirty="0" err="1">
                <a:latin typeface="Amazone" pitchFamily="66" charset="0"/>
              </a:rPr>
              <a:t>nêu</a:t>
            </a:r>
            <a:r>
              <a:rPr lang="en-US" altLang="en-US" sz="2400" dirty="0">
                <a:latin typeface="Amazone" pitchFamily="66" charset="0"/>
              </a:rPr>
              <a:t> </a:t>
            </a:r>
            <a:r>
              <a:rPr lang="en-US" altLang="en-US" sz="2400" dirty="0" err="1">
                <a:latin typeface="Amazone" pitchFamily="66" charset="0"/>
              </a:rPr>
              <a:t>những</a:t>
            </a:r>
            <a:r>
              <a:rPr lang="en-US" altLang="en-US" sz="2400" dirty="0">
                <a:latin typeface="Amazone" pitchFamily="66" charset="0"/>
              </a:rPr>
              <a:t> </a:t>
            </a:r>
            <a:r>
              <a:rPr lang="en-US" altLang="en-US" sz="2400" dirty="0" err="1">
                <a:latin typeface="Amazone" pitchFamily="66" charset="0"/>
              </a:rPr>
              <a:t>hiểu</a:t>
            </a:r>
            <a:r>
              <a:rPr lang="en-US" altLang="en-US" sz="2400" dirty="0">
                <a:latin typeface="Amazone" pitchFamily="66" charset="0"/>
              </a:rPr>
              <a:t> </a:t>
            </a:r>
            <a:r>
              <a:rPr lang="en-US" altLang="en-US" sz="2400" dirty="0" err="1">
                <a:latin typeface="Amazone" pitchFamily="66" charset="0"/>
              </a:rPr>
              <a:t>biết</a:t>
            </a:r>
            <a:r>
              <a:rPr lang="en-US" altLang="en-US" sz="2400" dirty="0">
                <a:latin typeface="Amazone" pitchFamily="66" charset="0"/>
              </a:rPr>
              <a:t>, </a:t>
            </a:r>
            <a:r>
              <a:rPr lang="en-US" altLang="en-US" sz="2400" dirty="0" err="1">
                <a:latin typeface="Amazone" pitchFamily="66" charset="0"/>
              </a:rPr>
              <a:t>suy</a:t>
            </a:r>
            <a:r>
              <a:rPr lang="en-US" altLang="en-US" sz="2400" dirty="0">
                <a:latin typeface="Amazone" pitchFamily="66" charset="0"/>
              </a:rPr>
              <a:t> </a:t>
            </a:r>
            <a:r>
              <a:rPr lang="en-US" altLang="en-US" sz="2400" dirty="0" err="1">
                <a:latin typeface="Amazone" pitchFamily="66" charset="0"/>
              </a:rPr>
              <a:t>nghĩ</a:t>
            </a:r>
            <a:r>
              <a:rPr lang="en-US" altLang="en-US" sz="2400" dirty="0">
                <a:latin typeface="Amazone" pitchFamily="66" charset="0"/>
              </a:rPr>
              <a:t>, </a:t>
            </a:r>
            <a:r>
              <a:rPr lang="en-US" altLang="en-US" sz="2400" dirty="0" err="1">
                <a:latin typeface="Amazone" pitchFamily="66" charset="0"/>
              </a:rPr>
              <a:t>cảm</a:t>
            </a:r>
            <a:r>
              <a:rPr lang="en-US" altLang="en-US" sz="2400" dirty="0">
                <a:latin typeface="Amazone" pitchFamily="66" charset="0"/>
              </a:rPr>
              <a:t> </a:t>
            </a:r>
            <a:r>
              <a:rPr lang="en-US" altLang="en-US" sz="2400" dirty="0" err="1">
                <a:latin typeface="Amazone" pitchFamily="66" charset="0"/>
              </a:rPr>
              <a:t>nhận</a:t>
            </a:r>
            <a:r>
              <a:rPr lang="en-US" altLang="en-US" sz="2400" dirty="0">
                <a:latin typeface="Amazone" pitchFamily="66" charset="0"/>
              </a:rPr>
              <a:t> </a:t>
            </a:r>
            <a:r>
              <a:rPr lang="en-US" altLang="en-US" sz="2400" dirty="0" err="1">
                <a:latin typeface="Amazone" pitchFamily="66" charset="0"/>
              </a:rPr>
              <a:t>về</a:t>
            </a:r>
            <a:r>
              <a:rPr lang="en-US" altLang="en-US" sz="2400" dirty="0">
                <a:latin typeface="Amazone" pitchFamily="66" charset="0"/>
              </a:rPr>
              <a:t> </a:t>
            </a:r>
            <a:r>
              <a:rPr lang="en-US" altLang="en-US" sz="2400" dirty="0" err="1">
                <a:latin typeface="Amazone" pitchFamily="66" charset="0"/>
              </a:rPr>
              <a:t>Bác</a:t>
            </a:r>
            <a:r>
              <a:rPr lang="en-US" altLang="en-US" sz="2400" dirty="0">
                <a:latin typeface="Amazone" pitchFamily="66" charset="0"/>
              </a:rPr>
              <a:t> </a:t>
            </a:r>
            <a:r>
              <a:rPr lang="en-US" altLang="en-US" sz="2400" dirty="0" err="1">
                <a:latin typeface="Amazone" pitchFamily="66" charset="0"/>
              </a:rPr>
              <a:t>Hồ</a:t>
            </a:r>
            <a:endParaRPr lang="en-US" altLang="en-US" sz="2400" dirty="0">
              <a:latin typeface="Amazone" pitchFamily="66" charset="0"/>
            </a:endParaRPr>
          </a:p>
          <a:p>
            <a:pPr algn="ctr" fontAlgn="base">
              <a:spcBef>
                <a:spcPct val="0"/>
              </a:spcBef>
              <a:spcAft>
                <a:spcPct val="0"/>
              </a:spcAft>
            </a:pPr>
            <a:r>
              <a:rPr lang="en-US" altLang="en-US" sz="2400" dirty="0">
                <a:latin typeface="Amazone" pitchFamily="66" charset="0"/>
              </a:rPr>
              <a:t>(</a:t>
            </a:r>
            <a:r>
              <a:rPr lang="en-US" altLang="en-US" sz="2400" dirty="0" err="1">
                <a:latin typeface="Amazone" pitchFamily="66" charset="0"/>
              </a:rPr>
              <a:t>năm</a:t>
            </a:r>
            <a:r>
              <a:rPr lang="en-US" altLang="en-US" sz="2400" dirty="0">
                <a:latin typeface="Amazone" pitchFamily="66" charset="0"/>
              </a:rPr>
              <a:t> </a:t>
            </a:r>
            <a:r>
              <a:rPr lang="en-US" altLang="en-US" sz="2400" dirty="0" err="1">
                <a:latin typeface="Amazone" pitchFamily="66" charset="0"/>
              </a:rPr>
              <a:t>sinh</a:t>
            </a:r>
            <a:r>
              <a:rPr lang="en-US" altLang="en-US" sz="2400" dirty="0">
                <a:latin typeface="Amazone" pitchFamily="66" charset="0"/>
              </a:rPr>
              <a:t>, </a:t>
            </a:r>
            <a:r>
              <a:rPr lang="en-US" altLang="en-US" sz="2400" dirty="0" err="1">
                <a:latin typeface="Amazone" pitchFamily="66" charset="0"/>
              </a:rPr>
              <a:t>quê</a:t>
            </a:r>
            <a:r>
              <a:rPr lang="en-US" altLang="en-US" sz="2400" dirty="0">
                <a:latin typeface="Amazone" pitchFamily="66" charset="0"/>
              </a:rPr>
              <a:t> </a:t>
            </a:r>
            <a:r>
              <a:rPr lang="en-US" altLang="en-US" sz="2400" dirty="0" err="1">
                <a:latin typeface="Amazone" pitchFamily="66" charset="0"/>
              </a:rPr>
              <a:t>quán</a:t>
            </a:r>
            <a:r>
              <a:rPr lang="en-US" altLang="en-US" sz="2400" dirty="0">
                <a:latin typeface="Amazone" pitchFamily="66" charset="0"/>
              </a:rPr>
              <a:t>, con </a:t>
            </a:r>
            <a:r>
              <a:rPr lang="en-US" altLang="en-US" sz="2400" dirty="0" err="1">
                <a:latin typeface="Amazone" pitchFamily="66" charset="0"/>
              </a:rPr>
              <a:t>người</a:t>
            </a:r>
            <a:r>
              <a:rPr lang="en-US" altLang="en-US" sz="2400" dirty="0">
                <a:latin typeface="Amazone" pitchFamily="66" charset="0"/>
              </a:rPr>
              <a:t>, </a:t>
            </a:r>
            <a:r>
              <a:rPr lang="en-US" altLang="en-US" sz="2400" dirty="0" err="1">
                <a:latin typeface="Amazone" pitchFamily="66" charset="0"/>
              </a:rPr>
              <a:t>cuộc</a:t>
            </a:r>
            <a:r>
              <a:rPr lang="en-US" altLang="en-US" sz="2400" dirty="0">
                <a:latin typeface="Amazone" pitchFamily="66" charset="0"/>
              </a:rPr>
              <a:t> </a:t>
            </a:r>
            <a:r>
              <a:rPr lang="en-US" altLang="en-US" sz="2400" dirty="0" err="1">
                <a:latin typeface="Amazone" pitchFamily="66" charset="0"/>
              </a:rPr>
              <a:t>đời</a:t>
            </a:r>
            <a:r>
              <a:rPr lang="en-US" altLang="en-US" sz="2400" dirty="0">
                <a:latin typeface="Amazone" pitchFamily="66" charset="0"/>
              </a:rPr>
              <a:t>…)</a:t>
            </a:r>
          </a:p>
        </p:txBody>
      </p:sp>
    </p:spTree>
    <p:extLst>
      <p:ext uri="{BB962C8B-B14F-4D97-AF65-F5344CB8AC3E}">
        <p14:creationId xmlns:p14="http://schemas.microsoft.com/office/powerpoint/2010/main" val="41458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913" y="148477"/>
            <a:ext cx="3753205" cy="369332"/>
            <a:chOff x="-178462" y="1828800"/>
            <a:chExt cx="10009850" cy="984834"/>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7" name="Group 6"/>
          <p:cNvGrpSpPr/>
          <p:nvPr/>
        </p:nvGrpSpPr>
        <p:grpSpPr>
          <a:xfrm>
            <a:off x="239952" y="519984"/>
            <a:ext cx="7788431" cy="395616"/>
            <a:chOff x="644526" y="2766774"/>
            <a:chExt cx="20771853" cy="1054961"/>
          </a:xfrm>
        </p:grpSpPr>
        <p:sp>
          <p:nvSpPr>
            <p:cNvPr id="8" name="TextBox 7"/>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tiếp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văn</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hóa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loại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pic>
        <p:nvPicPr>
          <p:cNvPr id="13" name="Picture 2" descr="Sáng ngời phong cách Hồ Chí Minh - Hànộim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8" b="56184" l="53400" r="100000">
                        <a14:foregroundMark x1="94200" y1="38784" x2="94200" y2="38784"/>
                        <a14:foregroundMark x1="94200" y1="38784" x2="94200" y2="38784"/>
                        <a14:foregroundMark x1="94200" y1="38784" x2="94200" y2="38784"/>
                        <a14:foregroundMark x1="95200" y1="40042" x2="95800" y2="40881"/>
                        <a14:foregroundMark x1="96000" y1="40881" x2="96000" y2="40881"/>
                        <a14:foregroundMark x1="94400" y1="37107" x2="94400" y2="37107"/>
                        <a14:foregroundMark x1="94200" y1="36688" x2="95400" y2="36059"/>
                        <a14:foregroundMark x1="96800" y1="35639" x2="96800" y2="35639"/>
                        <a14:foregroundMark x1="97200" y1="35849" x2="98200" y2="36688"/>
                        <a14:foregroundMark x1="67000" y1="40042" x2="67000" y2="40042"/>
                        <a14:foregroundMark x1="65400" y1="39832" x2="65400" y2="39832"/>
                        <a14:foregroundMark x1="64400" y1="39623" x2="64400" y2="39623"/>
                      </a14:backgroundRemoval>
                    </a14:imgEffect>
                  </a14:imgLayer>
                </a14:imgProps>
              </a:ext>
              <a:ext uri="{28A0092B-C50C-407E-A947-70E740481C1C}">
                <a14:useLocalDpi xmlns:a14="http://schemas.microsoft.com/office/drawing/2010/main" val="0"/>
              </a:ext>
            </a:extLst>
          </a:blip>
          <a:srcRect/>
          <a:stretch>
            <a:fillRect/>
          </a:stretch>
        </p:blipFill>
        <p:spPr bwMode="auto">
          <a:xfrm>
            <a:off x="3673833" y="-8164"/>
            <a:ext cx="5470167" cy="53751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73352" y="1670652"/>
            <a:ext cx="1528768" cy="267765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đường</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xúc</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nền</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hóa</a:t>
            </a: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39952" y="1582082"/>
            <a:ext cx="2484865" cy="1200329"/>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nền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39952" y="3144617"/>
            <a:ext cx="2484865" cy="1569660"/>
          </a:xfrm>
          <a:prstGeom prst="rect">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5494013" y="1942292"/>
            <a:ext cx="2538427" cy="830997"/>
          </a:xfrm>
          <a:prstGeom prst="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ight Arrow 17"/>
          <p:cNvSpPr/>
          <p:nvPr/>
        </p:nvSpPr>
        <p:spPr>
          <a:xfrm>
            <a:off x="2784438" y="2147769"/>
            <a:ext cx="367127" cy="28803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ight Arrow 18"/>
          <p:cNvSpPr/>
          <p:nvPr/>
        </p:nvSpPr>
        <p:spPr>
          <a:xfrm>
            <a:off x="2768068" y="3785431"/>
            <a:ext cx="367127" cy="28803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ight Arrow 19"/>
          <p:cNvSpPr/>
          <p:nvPr/>
        </p:nvSpPr>
        <p:spPr>
          <a:xfrm rot="10638859">
            <a:off x="4920099" y="2300228"/>
            <a:ext cx="367127" cy="28803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8">
            <a:extLst>
              <a:ext uri="{FF2B5EF4-FFF2-40B4-BE49-F238E27FC236}">
                <a16:creationId xmlns:a16="http://schemas.microsoft.com/office/drawing/2014/main" id="{75EC703B-643C-431B-B10D-84EF67A11848}"/>
              </a:ext>
            </a:extLst>
          </p:cNvPr>
          <p:cNvSpPr>
            <a:spLocks noChangeArrowheads="1"/>
          </p:cNvSpPr>
          <p:nvPr/>
        </p:nvSpPr>
        <p:spPr bwMode="auto">
          <a:xfrm>
            <a:off x="5103662" y="3271686"/>
            <a:ext cx="3772739"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257175" marR="0" lvl="0" indent="-257175" algn="just" defTabSz="685800" rtl="0" eaLnBrk="1" fontAlgn="auto" latinLnBrk="0" hangingPunct="1">
              <a:lnSpc>
                <a:spcPct val="105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trí</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tuệ</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con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người</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Hồ</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Chí</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Minh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hiểu</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sâu</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biết</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rộng</a:t>
            </a:r>
            <a:r>
              <a:rPr kumimoji="0" lang="en-US" alt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095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913" y="148477"/>
            <a:ext cx="3753205" cy="369332"/>
            <a:chOff x="-178462" y="1828800"/>
            <a:chExt cx="10009850" cy="984834"/>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7" name="Group 6"/>
          <p:cNvGrpSpPr/>
          <p:nvPr/>
        </p:nvGrpSpPr>
        <p:grpSpPr>
          <a:xfrm>
            <a:off x="239952" y="519984"/>
            <a:ext cx="7788431" cy="395616"/>
            <a:chOff x="644526" y="2766774"/>
            <a:chExt cx="20771853" cy="1054961"/>
          </a:xfrm>
        </p:grpSpPr>
        <p:sp>
          <p:nvSpPr>
            <p:cNvPr id="8" name="TextBox 7"/>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tiếp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văn</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hóa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loại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3" name="Rectangle: Rounded Corners 7">
            <a:extLst>
              <a:ext uri="{FF2B5EF4-FFF2-40B4-BE49-F238E27FC236}">
                <a16:creationId xmlns:a16="http://schemas.microsoft.com/office/drawing/2014/main" id="{E507E370-D84D-472C-A637-5DA9F19FB7E8}"/>
              </a:ext>
            </a:extLst>
          </p:cNvPr>
          <p:cNvSpPr/>
          <p:nvPr/>
        </p:nvSpPr>
        <p:spPr>
          <a:xfrm>
            <a:off x="2371794" y="1059582"/>
            <a:ext cx="4806534" cy="103658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SG" sz="2400" b="1" u="sng" dirty="0" err="1">
                <a:solidFill>
                  <a:prstClr val="black"/>
                </a:solidFill>
                <a:latin typeface="Times New Roman" panose="02020603050405020304" pitchFamily="18" charset="0"/>
                <a:cs typeface="Times New Roman" panose="02020603050405020304" pitchFamily="18" charset="0"/>
              </a:rPr>
              <a:t>Chủ</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động</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tìm</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hiểu</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theo</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chiều</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sâu</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uyên</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thâm</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24" name="Rectangle: Rounded Corners 12">
            <a:extLst>
              <a:ext uri="{FF2B5EF4-FFF2-40B4-BE49-F238E27FC236}">
                <a16:creationId xmlns:a16="http://schemas.microsoft.com/office/drawing/2014/main" id="{8C1B61F4-9C9C-478E-9E79-29C965FC345F}"/>
              </a:ext>
            </a:extLst>
          </p:cNvPr>
          <p:cNvSpPr/>
          <p:nvPr/>
        </p:nvSpPr>
        <p:spPr>
          <a:xfrm>
            <a:off x="2692800" y="2480834"/>
            <a:ext cx="6105708" cy="10365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SG"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SG"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SG" sz="2400" b="1" u="sng" dirty="0" err="1">
                <a:solidFill>
                  <a:prstClr val="black"/>
                </a:solidFill>
                <a:latin typeface="Times New Roman" panose="02020603050405020304" pitchFamily="18" charset="0"/>
                <a:cs typeface="Times New Roman" panose="02020603050405020304" pitchFamily="18" charset="0"/>
              </a:rPr>
              <a:t>chọn</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lọc</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loại</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bỏ</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phê</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phán</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yếu</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tố</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tiêu</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cực</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của</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chủ</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nghĩa</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tư</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bản</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25" name="Rectangle: Rounded Corners 13">
            <a:extLst>
              <a:ext uri="{FF2B5EF4-FFF2-40B4-BE49-F238E27FC236}">
                <a16:creationId xmlns:a16="http://schemas.microsoft.com/office/drawing/2014/main" id="{C50AD5F3-D9F1-49F6-961F-D8518D6ABEC9}"/>
              </a:ext>
            </a:extLst>
          </p:cNvPr>
          <p:cNvSpPr/>
          <p:nvPr/>
        </p:nvSpPr>
        <p:spPr>
          <a:xfrm>
            <a:off x="2368765" y="3948217"/>
            <a:ext cx="4806534" cy="103658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SG" sz="2400" b="1" u="sng" dirty="0" err="1">
                <a:solidFill>
                  <a:prstClr val="black"/>
                </a:solidFill>
                <a:latin typeface="Times New Roman" panose="02020603050405020304" pitchFamily="18" charset="0"/>
                <a:cs typeface="Times New Roman" panose="02020603050405020304" pitchFamily="18" charset="0"/>
              </a:rPr>
              <a:t>Nhào</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nặn</a:t>
            </a:r>
            <a:r>
              <a:rPr lang="en-SG" sz="2400" b="1"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tới</a:t>
            </a:r>
            <a:r>
              <a:rPr lang="en-SG" sz="2400"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gốc</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rễ</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văn</a:t>
            </a:r>
            <a:r>
              <a:rPr lang="en-SG" sz="2400" b="1" u="sng" dirty="0">
                <a:solidFill>
                  <a:prstClr val="black"/>
                </a:solidFill>
                <a:latin typeface="Times New Roman" panose="02020603050405020304" pitchFamily="18" charset="0"/>
                <a:cs typeface="Times New Roman" panose="02020603050405020304" pitchFamily="18" charset="0"/>
              </a:rPr>
              <a:t> </a:t>
            </a:r>
            <a:r>
              <a:rPr lang="en-SG" sz="2400" b="1" u="sng" dirty="0" err="1">
                <a:solidFill>
                  <a:prstClr val="black"/>
                </a:solidFill>
                <a:latin typeface="Times New Roman" panose="02020603050405020304" pitchFamily="18" charset="0"/>
                <a:cs typeface="Times New Roman" panose="02020603050405020304" pitchFamily="18" charset="0"/>
              </a:rPr>
              <a:t>hóa</a:t>
            </a:r>
            <a:r>
              <a:rPr lang="en-SG" sz="2400" b="1"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không</a:t>
            </a:r>
            <a:r>
              <a:rPr lang="en-SG" sz="2400" dirty="0">
                <a:solidFill>
                  <a:prstClr val="black"/>
                </a:solidFill>
                <a:latin typeface="Times New Roman" panose="02020603050405020304" pitchFamily="18" charset="0"/>
                <a:cs typeface="Times New Roman" panose="02020603050405020304" pitchFamily="18" charset="0"/>
              </a:rPr>
              <a:t> </a:t>
            </a:r>
            <a:r>
              <a:rPr lang="en-SG" sz="2400" dirty="0" err="1">
                <a:solidFill>
                  <a:prstClr val="black"/>
                </a:solidFill>
                <a:latin typeface="Times New Roman" panose="02020603050405020304" pitchFamily="18" charset="0"/>
                <a:cs typeface="Times New Roman" panose="02020603050405020304" pitchFamily="18" charset="0"/>
              </a:rPr>
              <a:t>hề</a:t>
            </a:r>
            <a:r>
              <a:rPr lang="en-SG" sz="2400" dirty="0">
                <a:solidFill>
                  <a:prstClr val="black"/>
                </a:solidFill>
                <a:latin typeface="Times New Roman" panose="02020603050405020304" pitchFamily="18" charset="0"/>
                <a:cs typeface="Times New Roman" panose="02020603050405020304" pitchFamily="18" charset="0"/>
              </a:rPr>
              <a:t> lay </a:t>
            </a:r>
            <a:r>
              <a:rPr lang="en-SG" sz="2400" dirty="0" err="1">
                <a:solidFill>
                  <a:prstClr val="black"/>
                </a:solidFill>
                <a:latin typeface="Times New Roman" panose="02020603050405020304" pitchFamily="18" charset="0"/>
                <a:cs typeface="Times New Roman" panose="02020603050405020304" pitchFamily="18" charset="0"/>
              </a:rPr>
              <a:t>chuyển</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3357" y="1660297"/>
            <a:ext cx="1528768" cy="267765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Cách</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thức</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tinh</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hoa</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hóa</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nhân</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Hồ</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SG" sz="2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Chí</a:t>
            </a:r>
            <a:r>
              <a:rPr kumimoji="0" lang="en-SG"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Minh</a:t>
            </a: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190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áng ngời phong cách Hồ Chí Minh - Hànộim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8" b="56184" l="53400" r="100000">
                        <a14:foregroundMark x1="94200" y1="38784" x2="94200" y2="38784"/>
                        <a14:foregroundMark x1="94200" y1="38784" x2="94200" y2="38784"/>
                        <a14:foregroundMark x1="94200" y1="38784" x2="94200" y2="38784"/>
                        <a14:foregroundMark x1="95200" y1="40042" x2="95800" y2="40881"/>
                        <a14:foregroundMark x1="96000" y1="40881" x2="96000" y2="40881"/>
                        <a14:foregroundMark x1="94400" y1="37107" x2="94400" y2="37107"/>
                        <a14:foregroundMark x1="94200" y1="36688" x2="95400" y2="36059"/>
                        <a14:foregroundMark x1="96800" y1="35639" x2="96800" y2="35639"/>
                        <a14:foregroundMark x1="97200" y1="35849" x2="98200" y2="36688"/>
                        <a14:foregroundMark x1="67000" y1="40042" x2="67000" y2="40042"/>
                        <a14:foregroundMark x1="65400" y1="39832" x2="65400" y2="39832"/>
                        <a14:foregroundMark x1="64400" y1="39623" x2="64400" y2="39623"/>
                      </a14:backgroundRemoval>
                    </a14:imgEffect>
                  </a14:imgLayer>
                </a14:imgProps>
              </a:ext>
              <a:ext uri="{28A0092B-C50C-407E-A947-70E740481C1C}">
                <a14:useLocalDpi xmlns:a14="http://schemas.microsoft.com/office/drawing/2010/main" val="0"/>
              </a:ext>
            </a:extLst>
          </a:blip>
          <a:srcRect/>
          <a:stretch>
            <a:fillRect/>
          </a:stretch>
        </p:blipFill>
        <p:spPr bwMode="auto">
          <a:xfrm>
            <a:off x="-2156522" y="-92546"/>
            <a:ext cx="11305256" cy="11108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283" y="1563638"/>
            <a:ext cx="5032805" cy="1938992"/>
          </a:xfrm>
          <a:prstGeom prst="rect">
            <a:avLst/>
          </a:prstGeom>
        </p:spPr>
        <p:txBody>
          <a:bodyPr wrap="square">
            <a:spAutoFit/>
          </a:bodyPr>
          <a:lstStyle/>
          <a:p>
            <a:pPr algn="just" defTabSz="685800"/>
            <a:r>
              <a:rPr lang="en-SG" sz="2400" dirty="0">
                <a:latin typeface="Times New Roman" panose="02020603050405020304" pitchFamily="18" charset="0"/>
                <a:cs typeface="Times New Roman" panose="02020603050405020304" pitchFamily="18" charset="0"/>
              </a:rPr>
              <a:t>Phong </a:t>
            </a:r>
            <a:r>
              <a:rPr lang="en-SG" sz="2400" dirty="0" err="1">
                <a:latin typeface="Times New Roman" panose="02020603050405020304" pitchFamily="18" charset="0"/>
                <a:cs typeface="Times New Roman" panose="02020603050405020304" pitchFamily="18" charset="0"/>
              </a:rPr>
              <a:t>cách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Hồ</a:t>
            </a:r>
            <a:r>
              <a:rPr lang="en-SG" sz="2400" dirty="0">
                <a:latin typeface="Times New Roman" panose="02020603050405020304" pitchFamily="18" charset="0"/>
                <a:cs typeface="Times New Roman" panose="02020603050405020304" pitchFamily="18" charset="0"/>
              </a:rPr>
              <a:t> Chí Minh </a:t>
            </a:r>
            <a:r>
              <a:rPr lang="en-SG" sz="2400" dirty="0" err="1">
                <a:latin typeface="Times New Roman" panose="02020603050405020304" pitchFamily="18" charset="0"/>
                <a:cs typeface="Times New Roman" panose="02020603050405020304" pitchFamily="18" charset="0"/>
              </a:rPr>
              <a:t>là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có</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sự</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kết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hợp</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giữa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bản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sắc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văn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hóa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dân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tộc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tinh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hoa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văn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hóa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nhân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loại</a:t>
            </a:r>
            <a:r>
              <a:rPr lang="en-SG" sz="2400" dirty="0">
                <a:latin typeface="Times New Roman" panose="02020603050405020304" pitchFamily="18" charset="0"/>
                <a:cs typeface="Times New Roman" panose="02020603050405020304" pitchFamily="18" charset="0"/>
              </a:rPr>
              <a:t>. </a:t>
            </a:r>
          </a:p>
          <a:p>
            <a:pPr algn="just" defTabSz="685800"/>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Tạo</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ra</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một</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nhân</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cách</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rất</a:t>
            </a:r>
            <a:r>
              <a:rPr lang="en-SG" sz="2400" dirty="0">
                <a:latin typeface="Times New Roman" panose="02020603050405020304" pitchFamily="18" charset="0"/>
                <a:cs typeface="Times New Roman" panose="02020603050405020304" pitchFamily="18" charset="0"/>
                <a:sym typeface="Wingdings" panose="05000000000000000000" pitchFamily="2" charset="2"/>
              </a:rPr>
              <a:t> VN,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rất</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phương</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Đông</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rất</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mới</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rất</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hiện</a:t>
            </a:r>
            <a:r>
              <a:rPr lang="en-SG" sz="2400" dirty="0">
                <a:latin typeface="Times New Roman" panose="02020603050405020304" pitchFamily="18" charset="0"/>
                <a:cs typeface="Times New Roman" panose="02020603050405020304" pitchFamily="18" charset="0"/>
                <a:sym typeface="Wingdings" panose="05000000000000000000" pitchFamily="2" charset="2"/>
              </a:rPr>
              <a:t> </a:t>
            </a:r>
            <a:r>
              <a:rPr lang="en-SG" sz="2400" dirty="0" err="1">
                <a:latin typeface="Times New Roman" panose="02020603050405020304" pitchFamily="18" charset="0"/>
                <a:cs typeface="Times New Roman" panose="02020603050405020304" pitchFamily="18" charset="0"/>
                <a:sym typeface="Wingdings" panose="05000000000000000000" pitchFamily="2" charset="2"/>
              </a:rPr>
              <a:t>đại</a:t>
            </a:r>
            <a:r>
              <a:rPr lang="en-SG" sz="2400" dirty="0">
                <a:latin typeface="Times New Roman" panose="02020603050405020304" pitchFamily="18" charset="0"/>
                <a:cs typeface="Times New Roman" panose="02020603050405020304" pitchFamily="18" charset="0"/>
                <a:sym typeface="Wingdings" panose="05000000000000000000" pitchFamily="2" charset="2"/>
              </a:rPr>
              <a:t>.</a:t>
            </a:r>
            <a:endParaRPr lang="en-SG" sz="2400" dirty="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tiếp</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tinh</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văn</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hóa</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loại</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Tree>
    <p:extLst>
      <p:ext uri="{BB962C8B-B14F-4D97-AF65-F5344CB8AC3E}">
        <p14:creationId xmlns:p14="http://schemas.microsoft.com/office/powerpoint/2010/main" val="39342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lang="en-US" sz="19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0" name="Picture 2" descr="DSC_0068"/>
          <p:cNvPicPr>
            <a:picLocks noChangeAspect="1"/>
          </p:cNvPicPr>
          <p:nvPr/>
        </p:nvPicPr>
        <p:blipFill>
          <a:blip r:embed="rId3"/>
          <a:stretch>
            <a:fillRect/>
          </a:stretch>
        </p:blipFill>
        <p:spPr>
          <a:xfrm>
            <a:off x="539552" y="1491630"/>
            <a:ext cx="2036124" cy="1584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4" descr="cd195hoc2"/>
          <p:cNvPicPr>
            <a:picLocks noGrp="1" noChangeAspect="1"/>
          </p:cNvPicPr>
          <p:nvPr>
            <p:ph idx="1"/>
          </p:nvPr>
        </p:nvPicPr>
        <p:blipFill>
          <a:blip r:embed="rId4"/>
          <a:srcRect/>
          <a:stretch>
            <a:fillRect/>
          </a:stretch>
        </p:blipFill>
        <p:spPr>
          <a:xfrm>
            <a:off x="3410744" y="1491630"/>
            <a:ext cx="1920055" cy="2531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luoc-rau"/>
          <p:cNvPicPr>
            <a:picLocks noChangeAspect="1"/>
          </p:cNvPicPr>
          <p:nvPr/>
        </p:nvPicPr>
        <p:blipFill>
          <a:blip r:embed="rId5"/>
          <a:stretch>
            <a:fillRect/>
          </a:stretch>
        </p:blipFill>
        <p:spPr>
          <a:xfrm>
            <a:off x="6113958" y="1476031"/>
            <a:ext cx="2480508" cy="14196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Rounded Corners 4">
            <a:extLst>
              <a:ext uri="{FF2B5EF4-FFF2-40B4-BE49-F238E27FC236}">
                <a16:creationId xmlns:a16="http://schemas.microsoft.com/office/drawing/2014/main" id="{3180A7C3-B8BA-4BF7-A097-4BA66447A6E0}"/>
              </a:ext>
            </a:extLst>
          </p:cNvPr>
          <p:cNvSpPr/>
          <p:nvPr/>
        </p:nvSpPr>
        <p:spPr>
          <a:xfrm>
            <a:off x="376077" y="3436250"/>
            <a:ext cx="2323715" cy="7584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800" i="1" dirty="0">
                <a:solidFill>
                  <a:prstClr val="black"/>
                </a:solidFill>
                <a:latin typeface="Times New Roman" panose="02020603050405020304" pitchFamily="18" charset="0"/>
                <a:cs typeface="Times New Roman" panose="02020603050405020304" pitchFamily="18" charset="0"/>
              </a:rPr>
              <a:t>N</a:t>
            </a:r>
            <a:r>
              <a:rPr lang="vi-VN" sz="2800" i="1" dirty="0">
                <a:solidFill>
                  <a:prstClr val="black"/>
                </a:solidFill>
                <a:latin typeface="Times New Roman" panose="02020603050405020304" pitchFamily="18" charset="0"/>
                <a:cs typeface="Times New Roman" panose="02020603050405020304" pitchFamily="18" charset="0"/>
              </a:rPr>
              <a:t>ơ</a:t>
            </a:r>
            <a:r>
              <a:rPr lang="en-US" sz="2800" i="1" dirty="0" err="1">
                <a:solidFill>
                  <a:prstClr val="black"/>
                </a:solidFill>
                <a:latin typeface="Times New Roman" panose="02020603050405020304" pitchFamily="18" charset="0"/>
                <a:cs typeface="Times New Roman" panose="02020603050405020304" pitchFamily="18" charset="0"/>
              </a:rPr>
              <a:t>i</a:t>
            </a:r>
            <a:r>
              <a:rPr lang="en-US" sz="2800" i="1" dirty="0">
                <a:solidFill>
                  <a:prstClr val="black"/>
                </a:solidFill>
                <a:latin typeface="Times New Roman" panose="02020603050405020304" pitchFamily="18" charset="0"/>
                <a:cs typeface="Times New Roman" panose="02020603050405020304" pitchFamily="18" charset="0"/>
              </a:rPr>
              <a:t> ở, n</a:t>
            </a:r>
            <a:r>
              <a:rPr lang="vi-VN" sz="2800" i="1" dirty="0">
                <a:solidFill>
                  <a:prstClr val="black"/>
                </a:solidFill>
                <a:latin typeface="Times New Roman" panose="02020603050405020304" pitchFamily="18" charset="0"/>
                <a:cs typeface="Times New Roman" panose="02020603050405020304" pitchFamily="18" charset="0"/>
              </a:rPr>
              <a:t>ơ</a:t>
            </a:r>
            <a:r>
              <a:rPr lang="en-US" sz="2800" i="1" dirty="0" err="1">
                <a:solidFill>
                  <a:prstClr val="black"/>
                </a:solidFill>
                <a:latin typeface="Times New Roman" panose="02020603050405020304" pitchFamily="18" charset="0"/>
                <a:cs typeface="Times New Roman" panose="02020603050405020304" pitchFamily="18" charset="0"/>
              </a:rPr>
              <a:t>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làm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việc</a:t>
            </a:r>
            <a:endParaRPr lang="en-SG" sz="2800" i="1"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5">
            <a:extLst>
              <a:ext uri="{FF2B5EF4-FFF2-40B4-BE49-F238E27FC236}">
                <a16:creationId xmlns:a16="http://schemas.microsoft.com/office/drawing/2014/main" id="{062205F8-1A88-4F94-85AA-DFC46CB2E7CA}"/>
              </a:ext>
            </a:extLst>
          </p:cNvPr>
          <p:cNvSpPr/>
          <p:nvPr/>
        </p:nvSpPr>
        <p:spPr>
          <a:xfrm>
            <a:off x="3347864" y="4333574"/>
            <a:ext cx="2167378" cy="7584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800" i="1" dirty="0">
                <a:solidFill>
                  <a:prstClr val="black"/>
                </a:solidFill>
                <a:latin typeface="Times New Roman" panose="02020603050405020304" pitchFamily="18" charset="0"/>
                <a:cs typeface="Times New Roman" panose="02020603050405020304" pitchFamily="18" charset="0"/>
              </a:rPr>
              <a:t>Trang </a:t>
            </a:r>
            <a:r>
              <a:rPr lang="en-US" sz="2800" i="1" dirty="0" err="1">
                <a:solidFill>
                  <a:prstClr val="black"/>
                </a:solidFill>
                <a:latin typeface="Times New Roman" panose="02020603050405020304" pitchFamily="18" charset="0"/>
                <a:cs typeface="Times New Roman" panose="02020603050405020304" pitchFamily="18" charset="0"/>
              </a:rPr>
              <a:t>phục</a:t>
            </a:r>
            <a:endParaRPr lang="en-SG" sz="2800" i="1" dirty="0">
              <a:solidFill>
                <a:prstClr val="black"/>
              </a:solidFill>
              <a:latin typeface="Times New Roman" panose="02020603050405020304" pitchFamily="18" charset="0"/>
              <a:cs typeface="Times New Roman" panose="02020603050405020304" pitchFamily="18" charset="0"/>
            </a:endParaRPr>
          </a:p>
        </p:txBody>
      </p:sp>
      <p:sp>
        <p:nvSpPr>
          <p:cNvPr id="15" name="Rectangle: Rounded Corners 6">
            <a:extLst>
              <a:ext uri="{FF2B5EF4-FFF2-40B4-BE49-F238E27FC236}">
                <a16:creationId xmlns:a16="http://schemas.microsoft.com/office/drawing/2014/main" id="{2E5C5884-C51F-482E-B2B8-279D64BEADA6}"/>
              </a:ext>
            </a:extLst>
          </p:cNvPr>
          <p:cNvSpPr/>
          <p:nvPr/>
        </p:nvSpPr>
        <p:spPr>
          <a:xfrm>
            <a:off x="6207743" y="3224830"/>
            <a:ext cx="2292938" cy="7584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800" i="1" dirty="0" err="1">
                <a:solidFill>
                  <a:prstClr val="black"/>
                </a:solidFill>
                <a:latin typeface="Times New Roman" panose="02020603050405020304" pitchFamily="18" charset="0"/>
                <a:cs typeface="Times New Roman" panose="02020603050405020304" pitchFamily="18" charset="0"/>
              </a:rPr>
              <a:t>Việc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uống</a:t>
            </a:r>
            <a:endParaRPr lang="en-SG" sz="2800" i="1"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defTabSz="685800"/>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Lối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giản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dị</a:t>
            </a:r>
            <a:endParaRPr lang="en-SG"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5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775301" y="4099718"/>
            <a:ext cx="2323715" cy="7584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5">
            <a:extLst>
              <a:ext uri="{FF2B5EF4-FFF2-40B4-BE49-F238E27FC236}">
                <a16:creationId xmlns:a16="http://schemas.microsoft.com/office/drawing/2014/main" id="{062205F8-1A88-4F94-85AA-DFC46CB2E7CA}"/>
              </a:ext>
            </a:extLst>
          </p:cNvPr>
          <p:cNvSpPr/>
          <p:nvPr/>
        </p:nvSpPr>
        <p:spPr>
          <a:xfrm>
            <a:off x="3553526" y="4099718"/>
            <a:ext cx="2167378" cy="7584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Trang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6">
            <a:extLst>
              <a:ext uri="{FF2B5EF4-FFF2-40B4-BE49-F238E27FC236}">
                <a16:creationId xmlns:a16="http://schemas.microsoft.com/office/drawing/2014/main" id="{2E5C5884-C51F-482E-B2B8-279D64BEADA6}"/>
              </a:ext>
            </a:extLst>
          </p:cNvPr>
          <p:cNvSpPr/>
          <p:nvPr/>
        </p:nvSpPr>
        <p:spPr>
          <a:xfrm>
            <a:off x="6163780" y="4099718"/>
            <a:ext cx="2292938" cy="7584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uống</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1">
            <a:extLst>
              <a:ext uri="{FF2B5EF4-FFF2-40B4-BE49-F238E27FC236}">
                <a16:creationId xmlns:a16="http://schemas.microsoft.com/office/drawing/2014/main" id="{9FC5CA41-46C9-40C4-AC3E-F9E0057AFC23}"/>
              </a:ext>
            </a:extLst>
          </p:cNvPr>
          <p:cNvSpPr/>
          <p:nvPr/>
        </p:nvSpPr>
        <p:spPr>
          <a:xfrm>
            <a:off x="4283968" y="976008"/>
            <a:ext cx="4055231" cy="6393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SG" sz="2800" b="1" i="1" dirty="0">
                <a:solidFill>
                  <a:srgbClr val="FF0000"/>
                </a:solidFill>
                <a:latin typeface="Times New Roman" panose="02020603050405020304" pitchFamily="18" charset="0"/>
                <a:cs typeface="Times New Roman" panose="02020603050405020304" pitchFamily="18" charset="0"/>
              </a:rPr>
              <a:t>HOẠT ĐỘNG NHÓM</a:t>
            </a:r>
          </a:p>
        </p:txBody>
      </p:sp>
      <p:cxnSp>
        <p:nvCxnSpPr>
          <p:cNvPr id="25" name="Straight Connector 24"/>
          <p:cNvCxnSpPr/>
          <p:nvPr/>
        </p:nvCxnSpPr>
        <p:spPr>
          <a:xfrm flipV="1">
            <a:off x="5923327" y="3505200"/>
            <a:ext cx="9387" cy="143752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59632" y="3273998"/>
            <a:ext cx="1374094" cy="461665"/>
          </a:xfrm>
          <a:prstGeom prst="rect">
            <a:avLst/>
          </a:prstGeom>
        </p:spPr>
        <p:txBody>
          <a:bodyPr wrap="none">
            <a:spAutoFit/>
          </a:bodyPr>
          <a:lstStyle/>
          <a:p>
            <a:pPr lvl="0" defTabSz="685800">
              <a:defRPr/>
            </a:pPr>
            <a:r>
              <a:rPr lang="en-US" sz="2400" b="1" i="1" u="sng" dirty="0">
                <a:latin typeface="Times New Roman" panose="02020603050405020304" pitchFamily="18" charset="0"/>
                <a:cs typeface="Times New Roman" panose="02020603050405020304" pitchFamily="18" charset="0"/>
              </a:rPr>
              <a:t>NHÓM 1</a:t>
            </a:r>
            <a:endParaRPr lang="en-SG" sz="2400" b="1" i="1" u="sng" dirty="0">
              <a:latin typeface="Times New Roman" panose="02020603050405020304" pitchFamily="18" charset="0"/>
              <a:cs typeface="Times New Roman" panose="02020603050405020304" pitchFamily="18" charset="0"/>
            </a:endParaRPr>
          </a:p>
        </p:txBody>
      </p:sp>
      <p:sp>
        <p:nvSpPr>
          <p:cNvPr id="26" name="Rectangle 25"/>
          <p:cNvSpPr/>
          <p:nvPr/>
        </p:nvSpPr>
        <p:spPr>
          <a:xfrm>
            <a:off x="3909825" y="3267926"/>
            <a:ext cx="1374094" cy="461665"/>
          </a:xfrm>
          <a:prstGeom prst="rect">
            <a:avLst/>
          </a:prstGeom>
        </p:spPr>
        <p:txBody>
          <a:bodyPr wrap="none">
            <a:spAutoFit/>
          </a:bodyPr>
          <a:lstStyle/>
          <a:p>
            <a:pPr lvl="0" defTabSz="685800">
              <a:defRPr/>
            </a:pPr>
            <a:r>
              <a:rPr lang="en-US" sz="2400" b="1" i="1" u="sng" dirty="0">
                <a:latin typeface="Times New Roman" panose="02020603050405020304" pitchFamily="18" charset="0"/>
                <a:cs typeface="Times New Roman" panose="02020603050405020304" pitchFamily="18" charset="0"/>
              </a:rPr>
              <a:t>NHÓM 2</a:t>
            </a:r>
            <a:endParaRPr lang="en-SG" sz="2400" b="1" i="1" u="sng" dirty="0">
              <a:latin typeface="Times New Roman" panose="02020603050405020304" pitchFamily="18" charset="0"/>
              <a:cs typeface="Times New Roman" panose="02020603050405020304" pitchFamily="18" charset="0"/>
            </a:endParaRPr>
          </a:p>
        </p:txBody>
      </p:sp>
      <p:sp>
        <p:nvSpPr>
          <p:cNvPr id="27" name="Rectangle 26"/>
          <p:cNvSpPr/>
          <p:nvPr/>
        </p:nvSpPr>
        <p:spPr>
          <a:xfrm>
            <a:off x="6516216" y="3267926"/>
            <a:ext cx="1374094" cy="461665"/>
          </a:xfrm>
          <a:prstGeom prst="rect">
            <a:avLst/>
          </a:prstGeom>
        </p:spPr>
        <p:txBody>
          <a:bodyPr wrap="none">
            <a:spAutoFit/>
          </a:bodyPr>
          <a:lstStyle/>
          <a:p>
            <a:pPr lvl="0" defTabSz="685800">
              <a:defRPr/>
            </a:pPr>
            <a:r>
              <a:rPr lang="en-US" sz="2400" b="1" i="1" u="sng" dirty="0">
                <a:latin typeface="Times New Roman" panose="02020603050405020304" pitchFamily="18" charset="0"/>
                <a:cs typeface="Times New Roman" panose="02020603050405020304" pitchFamily="18" charset="0"/>
              </a:rPr>
              <a:t>NHÓM 3</a:t>
            </a:r>
            <a:endParaRPr lang="en-SG" sz="2400" b="1" i="1" u="sng"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0" y="1518707"/>
            <a:ext cx="2841825" cy="1690886"/>
          </a:xfrm>
          <a:prstGeom prst="rect">
            <a:avLst/>
          </a:prstGeom>
        </p:spPr>
      </p:pic>
      <p:sp>
        <p:nvSpPr>
          <p:cNvPr id="30" name="TextBox 29">
            <a:extLst>
              <a:ext uri="{FF2B5EF4-FFF2-40B4-BE49-F238E27FC236}">
                <a16:creationId xmlns:a16="http://schemas.microsoft.com/office/drawing/2014/main" id="{99A03029-B19C-4E0F-BA5E-6657D5F8A90D}"/>
              </a:ext>
            </a:extLst>
          </p:cNvPr>
          <p:cNvSpPr txBox="1"/>
          <p:nvPr/>
        </p:nvSpPr>
        <p:spPr>
          <a:xfrm>
            <a:off x="2951313" y="1696886"/>
            <a:ext cx="6085183" cy="1569660"/>
          </a:xfrm>
          <a:prstGeom prst="rect">
            <a:avLst/>
          </a:prstGeom>
          <a:noFill/>
          <a:ln>
            <a:solidFill>
              <a:schemeClr val="accent3">
                <a:lumMod val="60000"/>
                <a:lumOff val="40000"/>
              </a:schemeClr>
            </a:solidFill>
          </a:ln>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cầu</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đóng</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vai</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hướng</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dẫn</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viên</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du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lịch</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thuyết</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trình</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cho</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du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khách</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hiểu</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về</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dị</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qua 3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yếu</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tố</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nơi</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ở,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trang</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phục</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ăn</a:t>
            </a:r>
            <a:r>
              <a:rPr kumimoji="0" lang="en-US" sz="2400" b="0"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uống</a:t>
            </a:r>
            <a:r>
              <a:rPr lang="en-US" sz="2400" i="1" dirty="0">
                <a:latin typeface="Times New Roman" panose="02020603050405020304" pitchFamily="18" charset="0"/>
                <a:cs typeface="Times New Roman" panose="02020603050405020304" pitchFamily="18" charset="0"/>
              </a:rPr>
              <a:t>..</a:t>
            </a:r>
            <a:endParaRPr kumimoji="0" lang="en-SG" sz="24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flipV="1">
            <a:off x="3267082" y="3498758"/>
            <a:ext cx="9387" cy="143752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1000" fill="hold"/>
                                        <p:tgtEl>
                                          <p:spTgt spid="45"/>
                                        </p:tgtEl>
                                        <p:attrNameLst>
                                          <p:attrName>ppt_w</p:attrName>
                                        </p:attrNameLst>
                                      </p:cBhvr>
                                      <p:tavLst>
                                        <p:tav tm="0">
                                          <p:val>
                                            <p:fltVal val="0"/>
                                          </p:val>
                                        </p:tav>
                                        <p:tav tm="100000">
                                          <p:val>
                                            <p:strVal val="#ppt_w"/>
                                          </p:val>
                                        </p:tav>
                                      </p:tavLst>
                                    </p:anim>
                                    <p:anim calcmode="lin" valueType="num">
                                      <p:cBhvr>
                                        <p:cTn id="37" dur="1000" fill="hold"/>
                                        <p:tgtEl>
                                          <p:spTgt spid="45"/>
                                        </p:tgtEl>
                                        <p:attrNameLst>
                                          <p:attrName>ppt_h</p:attrName>
                                        </p:attrNameLst>
                                      </p:cBhvr>
                                      <p:tavLst>
                                        <p:tav tm="0">
                                          <p:val>
                                            <p:fltVal val="0"/>
                                          </p:val>
                                        </p:tav>
                                        <p:tav tm="100000">
                                          <p:val>
                                            <p:strVal val="#ppt_h"/>
                                          </p:val>
                                        </p:tav>
                                      </p:tavLst>
                                    </p:anim>
                                    <p:anim calcmode="lin" valueType="num">
                                      <p:cBhvr>
                                        <p:cTn id="38" dur="1000" fill="hold"/>
                                        <p:tgtEl>
                                          <p:spTgt spid="45"/>
                                        </p:tgtEl>
                                        <p:attrNameLst>
                                          <p:attrName>style.rotation</p:attrName>
                                        </p:attrNameLst>
                                      </p:cBhvr>
                                      <p:tavLst>
                                        <p:tav tm="0">
                                          <p:val>
                                            <p:fltVal val="90"/>
                                          </p:val>
                                        </p:tav>
                                        <p:tav tm="100000">
                                          <p:val>
                                            <p:fltVal val="0"/>
                                          </p:val>
                                        </p:tav>
                                      </p:tavLst>
                                    </p:anim>
                                    <p:animEffect transition="in" filter="fade">
                                      <p:cBhvr>
                                        <p:cTn id="39" dur="1000"/>
                                        <p:tgtEl>
                                          <p:spTgt spid="4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 calcmode="lin" valueType="num">
                                      <p:cBhvr>
                                        <p:cTn id="44" dur="1000" fill="hold"/>
                                        <p:tgtEl>
                                          <p:spTgt spid="26"/>
                                        </p:tgtEl>
                                        <p:attrNameLst>
                                          <p:attrName>style.rotation</p:attrName>
                                        </p:attrNameLst>
                                      </p:cBhvr>
                                      <p:tavLst>
                                        <p:tav tm="0">
                                          <p:val>
                                            <p:fltVal val="90"/>
                                          </p:val>
                                        </p:tav>
                                        <p:tav tm="100000">
                                          <p:val>
                                            <p:fltVal val="0"/>
                                          </p:val>
                                        </p:tav>
                                      </p:tavLst>
                                    </p:anim>
                                    <p:animEffect transition="in" filter="fade">
                                      <p:cBhvr>
                                        <p:cTn id="45" dur="10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90"/>
                                          </p:val>
                                        </p:tav>
                                        <p:tav tm="100000">
                                          <p:val>
                                            <p:fltVal val="0"/>
                                          </p:val>
                                        </p:tav>
                                      </p:tavLst>
                                    </p:anim>
                                    <p:animEffect transition="in" filter="fade">
                                      <p:cBhvr>
                                        <p:cTn id="57" dur="1000"/>
                                        <p:tgtEl>
                                          <p:spTgt spid="2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style.rotation</p:attrName>
                                        </p:attrNameLst>
                                      </p:cBhvr>
                                      <p:tavLst>
                                        <p:tav tm="0">
                                          <p:val>
                                            <p:fltVal val="90"/>
                                          </p:val>
                                        </p:tav>
                                        <p:tav tm="100000">
                                          <p:val>
                                            <p:fltVal val="0"/>
                                          </p:val>
                                        </p:tav>
                                      </p:tavLst>
                                    </p:anim>
                                    <p:animEffect transition="in" filter="fade">
                                      <p:cBhvr>
                                        <p:cTn id="63" dur="1000"/>
                                        <p:tgtEl>
                                          <p:spTgt spid="1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1000" fill="hold"/>
                                        <p:tgtEl>
                                          <p:spTgt spid="27"/>
                                        </p:tgtEl>
                                        <p:attrNameLst>
                                          <p:attrName>ppt_w</p:attrName>
                                        </p:attrNameLst>
                                      </p:cBhvr>
                                      <p:tavLst>
                                        <p:tav tm="0">
                                          <p:val>
                                            <p:fltVal val="0"/>
                                          </p:val>
                                        </p:tav>
                                        <p:tav tm="100000">
                                          <p:val>
                                            <p:strVal val="#ppt_w"/>
                                          </p:val>
                                        </p:tav>
                                      </p:tavLst>
                                    </p:anim>
                                    <p:anim calcmode="lin" valueType="num">
                                      <p:cBhvr>
                                        <p:cTn id="67" dur="1000" fill="hold"/>
                                        <p:tgtEl>
                                          <p:spTgt spid="27"/>
                                        </p:tgtEl>
                                        <p:attrNameLst>
                                          <p:attrName>ppt_h</p:attrName>
                                        </p:attrNameLst>
                                      </p:cBhvr>
                                      <p:tavLst>
                                        <p:tav tm="0">
                                          <p:val>
                                            <p:fltVal val="0"/>
                                          </p:val>
                                        </p:tav>
                                        <p:tav tm="100000">
                                          <p:val>
                                            <p:strVal val="#ppt_h"/>
                                          </p:val>
                                        </p:tav>
                                      </p:tavLst>
                                    </p:anim>
                                    <p:anim calcmode="lin" valueType="num">
                                      <p:cBhvr>
                                        <p:cTn id="68" dur="1000" fill="hold"/>
                                        <p:tgtEl>
                                          <p:spTgt spid="27"/>
                                        </p:tgtEl>
                                        <p:attrNameLst>
                                          <p:attrName>style.rotation</p:attrName>
                                        </p:attrNameLst>
                                      </p:cBhvr>
                                      <p:tavLst>
                                        <p:tav tm="0">
                                          <p:val>
                                            <p:fltVal val="90"/>
                                          </p:val>
                                        </p:tav>
                                        <p:tav tm="100000">
                                          <p:val>
                                            <p:fltVal val="0"/>
                                          </p:val>
                                        </p:tav>
                                      </p:tavLst>
                                    </p:anim>
                                    <p:animEffect transition="in" filter="fade">
                                      <p:cBhvr>
                                        <p:cTn id="6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8" grpId="0"/>
      <p:bldP spid="26" grpId="0"/>
      <p:bldP spid="27"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3009468" y="1460337"/>
            <a:ext cx="3528392" cy="51995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8" name="Rectangle: Rounded Corners 5">
            <a:extLst>
              <a:ext uri="{FF2B5EF4-FFF2-40B4-BE49-F238E27FC236}">
                <a16:creationId xmlns:a16="http://schemas.microsoft.com/office/drawing/2014/main" id="{0390CEBA-8629-4D6E-A115-CE053EC68036}"/>
              </a:ext>
            </a:extLst>
          </p:cNvPr>
          <p:cNvSpPr/>
          <p:nvPr/>
        </p:nvSpPr>
        <p:spPr>
          <a:xfrm>
            <a:off x="222204" y="2355726"/>
            <a:ext cx="1613492" cy="180019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300" dirty="0" err="1">
                <a:solidFill>
                  <a:prstClr val="black"/>
                </a:solidFill>
                <a:latin typeface="Times New Roman" panose="02020603050405020304" pitchFamily="18" charset="0"/>
                <a:cs typeface="Times New Roman" panose="02020603050405020304" pitchFamily="18" charset="0"/>
              </a:rPr>
              <a:t>Nhà</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sàn</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nhỏ</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bằng</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gỗ</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bên</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cạnh</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chiếc</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ao</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cá</a:t>
            </a:r>
            <a:endParaRPr lang="en-SG" sz="2300" dirty="0">
              <a:solidFill>
                <a:prstClr val="black"/>
              </a:solidFill>
              <a:latin typeface="Times New Roman" panose="02020603050405020304" pitchFamily="18" charset="0"/>
              <a:cs typeface="Times New Roman" panose="02020603050405020304" pitchFamily="18" charset="0"/>
            </a:endParaRPr>
          </a:p>
        </p:txBody>
      </p:sp>
      <p:sp>
        <p:nvSpPr>
          <p:cNvPr id="29" name="Rectangle: Rounded Corners 6">
            <a:extLst>
              <a:ext uri="{FF2B5EF4-FFF2-40B4-BE49-F238E27FC236}">
                <a16:creationId xmlns:a16="http://schemas.microsoft.com/office/drawing/2014/main" id="{A8DD14B4-6A0B-40D4-85D7-595EC89240DA}"/>
              </a:ext>
            </a:extLst>
          </p:cNvPr>
          <p:cNvSpPr/>
          <p:nvPr/>
        </p:nvSpPr>
        <p:spPr>
          <a:xfrm>
            <a:off x="2159732" y="2355728"/>
            <a:ext cx="1404156" cy="180019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sàn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phòng</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30" name="Rectangle: Rounded Corners 7">
            <a:extLst>
              <a:ext uri="{FF2B5EF4-FFF2-40B4-BE49-F238E27FC236}">
                <a16:creationId xmlns:a16="http://schemas.microsoft.com/office/drawing/2014/main" id="{1C243FDE-2325-42D5-827D-754B2DB6BA71}"/>
              </a:ext>
            </a:extLst>
          </p:cNvPr>
          <p:cNvSpPr/>
          <p:nvPr/>
        </p:nvSpPr>
        <p:spPr>
          <a:xfrm>
            <a:off x="3870176" y="2355727"/>
            <a:ext cx="1565920" cy="180019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400" dirty="0" err="1">
                <a:solidFill>
                  <a:prstClr val="black"/>
                </a:solidFill>
                <a:latin typeface="Times New Roman" panose="02020603050405020304" pitchFamily="18" charset="0"/>
                <a:cs typeface="Times New Roman" panose="02020603050405020304" pitchFamily="18" charset="0"/>
              </a:rPr>
              <a:t>Đồ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mạc</a:t>
            </a:r>
            <a:r>
              <a:rPr lang="en-US" sz="2400" dirty="0">
                <a:solidFill>
                  <a:prstClr val="black"/>
                </a:solidFill>
                <a:latin typeface="Times New Roman" panose="02020603050405020304" pitchFamily="18" charset="0"/>
                <a:cs typeface="Times New Roman" panose="02020603050405020304" pitchFamily="18" charset="0"/>
              </a:rPr>
              <a:t>, đ</a:t>
            </a:r>
            <a:r>
              <a:rPr lang="vi-VN" sz="2400" dirty="0">
                <a:solidFill>
                  <a:prstClr val="black"/>
                </a:solidFill>
                <a:latin typeface="Times New Roman" panose="02020603050405020304" pitchFamily="18" charset="0"/>
                <a:cs typeface="Times New Roman" panose="02020603050405020304" pitchFamily="18" charset="0"/>
              </a:rPr>
              <a:t>ơ</a:t>
            </a:r>
            <a:r>
              <a:rPr lang="en-US" sz="2400" dirty="0">
                <a:solidFill>
                  <a:prstClr val="black"/>
                </a:solidFill>
                <a:latin typeface="Times New Roman" panose="02020603050405020304" pitchFamily="18" charset="0"/>
                <a:cs typeface="Times New Roman" panose="02020603050405020304" pitchFamily="18" charset="0"/>
              </a:rPr>
              <a:t>n s</a:t>
            </a:r>
            <a:r>
              <a:rPr lang="vi-VN" sz="2400" dirty="0">
                <a:solidFill>
                  <a:prstClr val="black"/>
                </a:solidFill>
                <a:latin typeface="Times New Roman" panose="02020603050405020304" pitchFamily="18" charset="0"/>
                <a:cs typeface="Times New Roman" panose="02020603050405020304" pitchFamily="18" charset="0"/>
              </a:rPr>
              <a:t>ơ</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31" name="Rectangle: Rounded Corners 8">
            <a:extLst>
              <a:ext uri="{FF2B5EF4-FFF2-40B4-BE49-F238E27FC236}">
                <a16:creationId xmlns:a16="http://schemas.microsoft.com/office/drawing/2014/main" id="{724D9FC7-AE3D-4506-9C0B-9C7D8227062A}"/>
              </a:ext>
            </a:extLst>
          </p:cNvPr>
          <p:cNvSpPr/>
          <p:nvPr/>
        </p:nvSpPr>
        <p:spPr>
          <a:xfrm>
            <a:off x="5760132" y="2355727"/>
            <a:ext cx="1404156" cy="180019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400" dirty="0">
                <a:solidFill>
                  <a:prstClr val="black"/>
                </a:solidFill>
                <a:latin typeface="Times New Roman" panose="02020603050405020304" pitchFamily="18" charset="0"/>
                <a:cs typeface="Times New Roman" panose="02020603050405020304" pitchFamily="18" charset="0"/>
              </a:rPr>
              <a:t>Đ</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sỏi</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32" name="Rectangle: Rounded Corners 9">
            <a:extLst>
              <a:ext uri="{FF2B5EF4-FFF2-40B4-BE49-F238E27FC236}">
                <a16:creationId xmlns:a16="http://schemas.microsoft.com/office/drawing/2014/main" id="{7FFF6AEC-E795-4AAB-AD97-3454D44FBFA1}"/>
              </a:ext>
            </a:extLst>
          </p:cNvPr>
          <p:cNvSpPr/>
          <p:nvPr/>
        </p:nvSpPr>
        <p:spPr>
          <a:xfrm>
            <a:off x="7479879" y="2355726"/>
            <a:ext cx="1404156" cy="180019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400" dirty="0" err="1">
                <a:solidFill>
                  <a:prstClr val="black"/>
                </a:solidFill>
                <a:latin typeface="Times New Roman" panose="02020603050405020304" pitchFamily="18" charset="0"/>
                <a:cs typeface="Times New Roman" panose="02020603050405020304" pitchFamily="18" charset="0"/>
              </a:rPr>
              <a:t>Trồng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xanh</a:t>
            </a:r>
            <a:endParaRPr lang="en-SG" sz="2400" dirty="0">
              <a:solidFill>
                <a:prstClr val="black"/>
              </a:solidFill>
              <a:latin typeface="Times New Roman" panose="02020603050405020304" pitchFamily="18" charset="0"/>
              <a:cs typeface="Times New Roman" panose="02020603050405020304" pitchFamily="18" charset="0"/>
            </a:endParaRPr>
          </a:p>
        </p:txBody>
      </p:sp>
      <p:cxnSp>
        <p:nvCxnSpPr>
          <p:cNvPr id="3" name="Straight Arrow Connector 2"/>
          <p:cNvCxnSpPr>
            <a:stCxn id="13" idx="2"/>
            <a:endCxn id="30" idx="0"/>
          </p:cNvCxnSpPr>
          <p:nvPr/>
        </p:nvCxnSpPr>
        <p:spPr>
          <a:xfrm flipH="1">
            <a:off x="4653136" y="1980289"/>
            <a:ext cx="120528" cy="375438"/>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3" idx="2"/>
            <a:endCxn id="31" idx="0"/>
          </p:cNvCxnSpPr>
          <p:nvPr/>
        </p:nvCxnSpPr>
        <p:spPr>
          <a:xfrm>
            <a:off x="4773664" y="1980289"/>
            <a:ext cx="1688546" cy="375438"/>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2"/>
            <a:endCxn id="32" idx="0"/>
          </p:cNvCxnSpPr>
          <p:nvPr/>
        </p:nvCxnSpPr>
        <p:spPr>
          <a:xfrm>
            <a:off x="4773664" y="1980289"/>
            <a:ext cx="3408293" cy="375437"/>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a:endCxn id="29" idx="0"/>
          </p:cNvCxnSpPr>
          <p:nvPr/>
        </p:nvCxnSpPr>
        <p:spPr>
          <a:xfrm flipH="1">
            <a:off x="2861810" y="1980289"/>
            <a:ext cx="1911854" cy="375439"/>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28" idx="0"/>
          </p:cNvCxnSpPr>
          <p:nvPr/>
        </p:nvCxnSpPr>
        <p:spPr>
          <a:xfrm flipH="1">
            <a:off x="1028950" y="1980289"/>
            <a:ext cx="3744714" cy="375437"/>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A03029-B19C-4E0F-BA5E-6657D5F8A90D}"/>
              </a:ext>
            </a:extLst>
          </p:cNvPr>
          <p:cNvSpPr txBox="1"/>
          <p:nvPr/>
        </p:nvSpPr>
        <p:spPr>
          <a:xfrm>
            <a:off x="467342" y="4300529"/>
            <a:ext cx="841608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cung</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điện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Bác</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dị</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khoa</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trương</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07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29" grpId="0" animBg="1"/>
      <p:bldP spid="30" grpId="0" animBg="1"/>
      <p:bldP spid="31" grpId="0" animBg="1"/>
      <p:bldP spid="3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8760"/>
            <a:ext cx="4625752" cy="42211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347614"/>
            <a:ext cx="4435251" cy="3536826"/>
          </a:xfrm>
          <a:prstGeom prst="rect">
            <a:avLst/>
          </a:prstGeom>
        </p:spPr>
      </p:pic>
    </p:spTree>
    <p:extLst>
      <p:ext uri="{BB962C8B-B14F-4D97-AF65-F5344CB8AC3E}">
        <p14:creationId xmlns:p14="http://schemas.microsoft.com/office/powerpoint/2010/main" val="42805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2095088" y="1460337"/>
            <a:ext cx="2482427" cy="5199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4" descr="cd195hoc2"/>
          <p:cNvPicPr>
            <a:picLocks noGrp="1" noChangeAspect="1"/>
          </p:cNvPicPr>
          <p:nvPr>
            <p:ph idx="1"/>
          </p:nvPr>
        </p:nvPicPr>
        <p:blipFill>
          <a:blip r:embed="rId3"/>
          <a:srcRect/>
          <a:stretch>
            <a:fillRect/>
          </a:stretch>
        </p:blipFill>
        <p:spPr>
          <a:xfrm>
            <a:off x="6084168" y="890655"/>
            <a:ext cx="2760595" cy="4073009"/>
          </a:xfrm>
          <a:prstGeom prst="rect">
            <a:avLst/>
          </a:prstGeom>
          <a:ln>
            <a:noFill/>
          </a:ln>
          <a:effectLst>
            <a:softEdge rad="112500"/>
          </a:effectLst>
        </p:spPr>
      </p:pic>
      <p:sp>
        <p:nvSpPr>
          <p:cNvPr id="17" name="Rectangle: Rounded Corners 5">
            <a:extLst>
              <a:ext uri="{FF2B5EF4-FFF2-40B4-BE49-F238E27FC236}">
                <a16:creationId xmlns:a16="http://schemas.microsoft.com/office/drawing/2014/main" id="{0390CEBA-8629-4D6E-A115-CE053EC68036}"/>
              </a:ext>
            </a:extLst>
          </p:cNvPr>
          <p:cNvSpPr/>
          <p:nvPr/>
        </p:nvSpPr>
        <p:spPr>
          <a:xfrm>
            <a:off x="226268" y="2427731"/>
            <a:ext cx="1613492" cy="936107"/>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300" dirty="0" err="1">
                <a:solidFill>
                  <a:prstClr val="black"/>
                </a:solidFill>
                <a:latin typeface="Times New Roman" panose="02020603050405020304" pitchFamily="18" charset="0"/>
                <a:cs typeface="Times New Roman" panose="02020603050405020304" pitchFamily="18" charset="0"/>
              </a:rPr>
              <a:t>Bộ</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quần</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áo</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bà</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ba</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nâu</a:t>
            </a:r>
            <a:endParaRPr lang="en-SG" sz="2300" dirty="0">
              <a:solidFill>
                <a:prstClr val="black"/>
              </a:solidFill>
              <a:latin typeface="Times New Roman" panose="02020603050405020304" pitchFamily="18" charset="0"/>
              <a:cs typeface="Times New Roman" panose="02020603050405020304" pitchFamily="18" charset="0"/>
            </a:endParaRPr>
          </a:p>
        </p:txBody>
      </p:sp>
      <p:sp>
        <p:nvSpPr>
          <p:cNvPr id="18" name="Rectangle: Rounded Corners 5">
            <a:extLst>
              <a:ext uri="{FF2B5EF4-FFF2-40B4-BE49-F238E27FC236}">
                <a16:creationId xmlns:a16="http://schemas.microsoft.com/office/drawing/2014/main" id="{0390CEBA-8629-4D6E-A115-CE053EC68036}"/>
              </a:ext>
            </a:extLst>
          </p:cNvPr>
          <p:cNvSpPr/>
          <p:nvPr/>
        </p:nvSpPr>
        <p:spPr>
          <a:xfrm>
            <a:off x="2267744" y="2427731"/>
            <a:ext cx="1613492" cy="936107"/>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300" dirty="0" err="1">
                <a:solidFill>
                  <a:prstClr val="black"/>
                </a:solidFill>
                <a:latin typeface="Times New Roman" panose="02020603050405020304" pitchFamily="18" charset="0"/>
                <a:cs typeface="Times New Roman" panose="02020603050405020304" pitchFamily="18" charset="0"/>
              </a:rPr>
              <a:t>Chiếc</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áo</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trấn</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thủ</a:t>
            </a:r>
            <a:endParaRPr lang="en-SG" sz="2300" dirty="0">
              <a:solidFill>
                <a:prstClr val="black"/>
              </a:solidFill>
              <a:latin typeface="Times New Roman" panose="02020603050405020304" pitchFamily="18" charset="0"/>
              <a:cs typeface="Times New Roman" panose="02020603050405020304" pitchFamily="18" charset="0"/>
            </a:endParaRPr>
          </a:p>
        </p:txBody>
      </p:sp>
      <p:sp>
        <p:nvSpPr>
          <p:cNvPr id="27" name="Rectangle: Rounded Corners 5">
            <a:extLst>
              <a:ext uri="{FF2B5EF4-FFF2-40B4-BE49-F238E27FC236}">
                <a16:creationId xmlns:a16="http://schemas.microsoft.com/office/drawing/2014/main" id="{0390CEBA-8629-4D6E-A115-CE053EC68036}"/>
              </a:ext>
            </a:extLst>
          </p:cNvPr>
          <p:cNvSpPr/>
          <p:nvPr/>
        </p:nvSpPr>
        <p:spPr>
          <a:xfrm>
            <a:off x="4211960" y="2427731"/>
            <a:ext cx="1800200" cy="936107"/>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300" dirty="0" err="1">
                <a:solidFill>
                  <a:prstClr val="black"/>
                </a:solidFill>
                <a:latin typeface="Times New Roman" panose="02020603050405020304" pitchFamily="18" charset="0"/>
                <a:cs typeface="Times New Roman" panose="02020603050405020304" pitchFamily="18" charset="0"/>
              </a:rPr>
              <a:t>Đôi</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dép</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lốp</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dép</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cao</a:t>
            </a:r>
            <a:r>
              <a:rPr lang="en-US" sz="2300" dirty="0">
                <a:solidFill>
                  <a:prstClr val="black"/>
                </a:solidFill>
                <a:latin typeface="Times New Roman" panose="02020603050405020304" pitchFamily="18" charset="0"/>
                <a:cs typeface="Times New Roman" panose="02020603050405020304" pitchFamily="18" charset="0"/>
              </a:rPr>
              <a:t> </a:t>
            </a:r>
            <a:r>
              <a:rPr lang="en-US" sz="2300" dirty="0" err="1">
                <a:solidFill>
                  <a:prstClr val="black"/>
                </a:solidFill>
                <a:latin typeface="Times New Roman" panose="02020603050405020304" pitchFamily="18" charset="0"/>
                <a:cs typeface="Times New Roman" panose="02020603050405020304" pitchFamily="18" charset="0"/>
              </a:rPr>
              <a:t>su</a:t>
            </a:r>
            <a:r>
              <a:rPr lang="en-US" sz="2300" dirty="0">
                <a:solidFill>
                  <a:prstClr val="black"/>
                </a:solidFill>
                <a:latin typeface="Times New Roman" panose="02020603050405020304" pitchFamily="18" charset="0"/>
                <a:cs typeface="Times New Roman" panose="02020603050405020304" pitchFamily="18" charset="0"/>
              </a:rPr>
              <a:t>)</a:t>
            </a:r>
            <a:endParaRPr lang="en-SG" sz="2300" dirty="0">
              <a:solidFill>
                <a:prstClr val="black"/>
              </a:solidFill>
              <a:latin typeface="Times New Roman" panose="02020603050405020304" pitchFamily="18" charset="0"/>
              <a:cs typeface="Times New Roman" panose="02020603050405020304" pitchFamily="18" charset="0"/>
            </a:endParaRPr>
          </a:p>
        </p:txBody>
      </p:sp>
      <p:cxnSp>
        <p:nvCxnSpPr>
          <p:cNvPr id="3" name="Straight Arrow Connector 2"/>
          <p:cNvCxnSpPr>
            <a:stCxn id="13" idx="2"/>
            <a:endCxn id="17" idx="0"/>
          </p:cNvCxnSpPr>
          <p:nvPr/>
        </p:nvCxnSpPr>
        <p:spPr>
          <a:xfrm flipH="1">
            <a:off x="1033014" y="1980289"/>
            <a:ext cx="2303288" cy="4474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3" idx="2"/>
            <a:endCxn id="27" idx="0"/>
          </p:cNvCxnSpPr>
          <p:nvPr/>
        </p:nvCxnSpPr>
        <p:spPr>
          <a:xfrm>
            <a:off x="3336302" y="1980289"/>
            <a:ext cx="1775758" cy="4474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13" idx="2"/>
            <a:endCxn id="18" idx="0"/>
          </p:cNvCxnSpPr>
          <p:nvPr/>
        </p:nvCxnSpPr>
        <p:spPr>
          <a:xfrm flipH="1">
            <a:off x="3074490" y="1980289"/>
            <a:ext cx="261812" cy="4474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99A03029-B19C-4E0F-BA5E-6657D5F8A90D}"/>
              </a:ext>
            </a:extLst>
          </p:cNvPr>
          <p:cNvSpPr txBox="1"/>
          <p:nvPr/>
        </p:nvSpPr>
        <p:spPr>
          <a:xfrm>
            <a:off x="960037" y="3790346"/>
            <a:ext cx="4752528"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Trang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phục</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hết</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dị</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gần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gũi</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tiết</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kiệm</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275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27"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2095088" y="1460337"/>
            <a:ext cx="2482427" cy="5199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4" descr="cd195hoc2"/>
          <p:cNvPicPr>
            <a:picLocks noGrp="1" noChangeAspect="1"/>
          </p:cNvPicPr>
          <p:nvPr>
            <p:ph idx="1"/>
          </p:nvPr>
        </p:nvPicPr>
        <p:blipFill>
          <a:blip r:embed="rId3"/>
          <a:srcRect/>
          <a:stretch>
            <a:fillRect/>
          </a:stretch>
        </p:blipFill>
        <p:spPr>
          <a:xfrm>
            <a:off x="6084168" y="890655"/>
            <a:ext cx="2760595" cy="4073009"/>
          </a:xfrm>
          <a:prstGeom prst="rect">
            <a:avLst/>
          </a:prstGeom>
          <a:ln>
            <a:noFill/>
          </a:ln>
          <a:effectLst>
            <a:softEdge rad="112500"/>
          </a:effectLst>
        </p:spPr>
      </p:pic>
      <p:sp>
        <p:nvSpPr>
          <p:cNvPr id="31" name="Rectangle 30">
            <a:extLst>
              <a:ext uri="{FF2B5EF4-FFF2-40B4-BE49-F238E27FC236}">
                <a16:creationId xmlns:a16="http://schemas.microsoft.com/office/drawing/2014/main" id="{0A855AC6-360A-4FA6-BA5B-EE0E78D23B31}"/>
              </a:ext>
            </a:extLst>
          </p:cNvPr>
          <p:cNvSpPr/>
          <p:nvPr/>
        </p:nvSpPr>
        <p:spPr>
          <a:xfrm>
            <a:off x="45471" y="2173337"/>
            <a:ext cx="5868145" cy="1200329"/>
          </a:xfrm>
          <a:prstGeom prst="rect">
            <a:avLst/>
          </a:prstGeom>
        </p:spPr>
        <p:txBody>
          <a:bodyPr wrap="square">
            <a:spAutoFit/>
          </a:bodyPr>
          <a:lstStyle/>
          <a:p>
            <a:pPr algn="ctr" defTabSz="685800"/>
            <a:r>
              <a:rPr lang="vi-VN" sz="2400" dirty="0">
                <a:solidFill>
                  <a:prstClr val="black"/>
                </a:solidFill>
                <a:latin typeface="Times New Roman" panose="02020603050405020304" pitchFamily="18" charset="0"/>
                <a:cs typeface="Times New Roman" panose="02020603050405020304" pitchFamily="18" charset="0"/>
              </a:rPr>
              <a:t>“Bác Hồ đó, chiếc áo nâu giản dị </a:t>
            </a:r>
            <a:endParaRPr lang="en-SG" sz="2400" dirty="0">
              <a:solidFill>
                <a:prstClr val="black"/>
              </a:solidFill>
              <a:latin typeface="Times New Roman" panose="02020603050405020304" pitchFamily="18" charset="0"/>
              <a:cs typeface="Times New Roman" panose="02020603050405020304" pitchFamily="18" charset="0"/>
            </a:endParaRPr>
          </a:p>
          <a:p>
            <a:pPr algn="ctr" defTabSz="685800"/>
            <a:r>
              <a:rPr lang="vi-VN" sz="2400" dirty="0">
                <a:solidFill>
                  <a:prstClr val="black"/>
                </a:solidFill>
                <a:latin typeface="Times New Roman" panose="02020603050405020304" pitchFamily="18" charset="0"/>
                <a:cs typeface="Times New Roman" panose="02020603050405020304" pitchFamily="18" charset="0"/>
              </a:rPr>
              <a:t>Màu quê hương bền bỉ đậm đà...” </a:t>
            </a:r>
            <a:endParaRPr lang="en-SG" sz="2400" dirty="0">
              <a:solidFill>
                <a:prstClr val="black"/>
              </a:solidFill>
              <a:latin typeface="Times New Roman" panose="02020603050405020304" pitchFamily="18" charset="0"/>
              <a:cs typeface="Times New Roman" panose="02020603050405020304" pitchFamily="18" charset="0"/>
            </a:endParaRPr>
          </a:p>
          <a:p>
            <a:pPr algn="ctr" defTabSz="685800"/>
            <a:r>
              <a:rPr lang="en-SG"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(Sáng tháng năm)</a:t>
            </a:r>
            <a:endParaRPr lang="en-SG" sz="2400" dirty="0">
              <a:solidFill>
                <a:prstClr val="black"/>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4B2581F2-05D0-4B26-82D7-C6DCD17CAE66}"/>
              </a:ext>
            </a:extLst>
          </p:cNvPr>
          <p:cNvSpPr/>
          <p:nvPr/>
        </p:nvSpPr>
        <p:spPr>
          <a:xfrm>
            <a:off x="72007" y="3603669"/>
            <a:ext cx="5868145" cy="1200329"/>
          </a:xfrm>
          <a:prstGeom prst="rect">
            <a:avLst/>
          </a:prstGeom>
        </p:spPr>
        <p:txBody>
          <a:bodyPr wrap="square">
            <a:spAutoFit/>
          </a:bodyPr>
          <a:lstStyle/>
          <a:p>
            <a:pPr algn="ctr" defTabSz="685800"/>
            <a:r>
              <a:rPr lang="vi-VN" sz="2400" dirty="0">
                <a:solidFill>
                  <a:prstClr val="black"/>
                </a:solidFill>
                <a:latin typeface="Times New Roman" panose="02020603050405020304" pitchFamily="18" charset="0"/>
                <a:cs typeface="Times New Roman" panose="02020603050405020304" pitchFamily="18" charset="0"/>
              </a:rPr>
              <a:t>“Nhớ ông cụ mắt sáng ngời </a:t>
            </a:r>
            <a:endParaRPr lang="en-SG" sz="2400" dirty="0">
              <a:solidFill>
                <a:prstClr val="black"/>
              </a:solidFill>
              <a:latin typeface="Times New Roman" panose="02020603050405020304" pitchFamily="18" charset="0"/>
              <a:cs typeface="Times New Roman" panose="02020603050405020304" pitchFamily="18" charset="0"/>
            </a:endParaRPr>
          </a:p>
          <a:p>
            <a:pPr algn="ctr" defTabSz="685800"/>
            <a:r>
              <a:rPr lang="vi-VN" sz="2400" dirty="0">
                <a:solidFill>
                  <a:prstClr val="black"/>
                </a:solidFill>
                <a:latin typeface="Times New Roman" panose="02020603050405020304" pitchFamily="18" charset="0"/>
                <a:cs typeface="Times New Roman" panose="02020603050405020304" pitchFamily="18" charset="0"/>
              </a:rPr>
              <a:t>Áo nâu, túi vải đẹp tươi lạ thường” </a:t>
            </a:r>
            <a:endParaRPr lang="en-SG" sz="2400" dirty="0">
              <a:solidFill>
                <a:prstClr val="black"/>
              </a:solidFill>
              <a:latin typeface="Times New Roman" panose="02020603050405020304" pitchFamily="18" charset="0"/>
              <a:cs typeface="Times New Roman" panose="02020603050405020304" pitchFamily="18" charset="0"/>
            </a:endParaRPr>
          </a:p>
          <a:p>
            <a:pPr algn="ctr" defTabSz="685800"/>
            <a:r>
              <a:rPr lang="en-SG"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(Việt Bắc)</a:t>
            </a:r>
            <a:endParaRPr lang="en-SG"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2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5486"/>
            <a:ext cx="8496944" cy="4803998"/>
          </a:xfrm>
          <a:prstGeom prst="rect">
            <a:avLst/>
          </a:prstGeom>
        </p:spPr>
      </p:pic>
    </p:spTree>
    <p:extLst>
      <p:ext uri="{BB962C8B-B14F-4D97-AF65-F5344CB8AC3E}">
        <p14:creationId xmlns:p14="http://schemas.microsoft.com/office/powerpoint/2010/main" val="25410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51520" y="415929"/>
            <a:ext cx="2160240" cy="251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091" tIns="28574" rIns="57091" bIns="28574">
            <a:spAutoFit/>
          </a:bodyPr>
          <a:lstStyle>
            <a:lvl1pPr>
              <a:defRPr sz="4300">
                <a:solidFill>
                  <a:schemeClr val="tx1"/>
                </a:solidFill>
                <a:latin typeface="Arial" pitchFamily="34" charset="0"/>
              </a:defRPr>
            </a:lvl1pPr>
            <a:lvl2pPr marL="742950" indent="-285750">
              <a:defRPr sz="38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eaLnBrk="0" hangingPunct="0">
              <a:defRPr sz="2700">
                <a:solidFill>
                  <a:schemeClr val="tx1"/>
                </a:solidFill>
                <a:latin typeface="Arial" pitchFamily="34" charset="0"/>
              </a:defRPr>
            </a:lvl6pPr>
            <a:lvl7pPr marL="2971800" indent="-228600" eaLnBrk="0" hangingPunct="0">
              <a:defRPr sz="2700">
                <a:solidFill>
                  <a:schemeClr val="tx1"/>
                </a:solidFill>
                <a:latin typeface="Arial" pitchFamily="34" charset="0"/>
              </a:defRPr>
            </a:lvl7pPr>
            <a:lvl8pPr marL="3429000" indent="-228600" eaLnBrk="0" hangingPunct="0">
              <a:defRPr sz="2700">
                <a:solidFill>
                  <a:schemeClr val="tx1"/>
                </a:solidFill>
                <a:latin typeface="Arial" pitchFamily="34" charset="0"/>
              </a:defRPr>
            </a:lvl8pPr>
            <a:lvl9pPr marL="3886200" indent="-228600" eaLnBrk="0" hangingPunct="0">
              <a:defRPr sz="2700">
                <a:solidFill>
                  <a:schemeClr val="tx1"/>
                </a:solidFill>
                <a:latin typeface="Arial" pitchFamily="34" charset="0"/>
              </a:defRPr>
            </a:lvl9pPr>
          </a:lstStyle>
          <a:p>
            <a:pPr algn="ctr" fontAlgn="base">
              <a:spcBef>
                <a:spcPct val="0"/>
              </a:spcBef>
              <a:spcAft>
                <a:spcPct val="0"/>
              </a:spcAft>
            </a:pPr>
            <a:r>
              <a:rPr lang="en-US" altLang="en-US" sz="4000" dirty="0" err="1">
                <a:solidFill>
                  <a:srgbClr val="FF0000"/>
                </a:solidFill>
                <a:cs typeface="Arial" panose="020B0604020202020204" pitchFamily="34" charset="0"/>
              </a:rPr>
              <a:t>Tiết</a:t>
            </a:r>
            <a:r>
              <a:rPr lang="en-US" altLang="en-US" sz="4000" dirty="0">
                <a:solidFill>
                  <a:srgbClr val="FF0000"/>
                </a:solidFill>
                <a:cs typeface="Arial" panose="020B0604020202020204" pitchFamily="34" charset="0"/>
              </a:rPr>
              <a:t> 1, 2: Phong </a:t>
            </a:r>
            <a:r>
              <a:rPr lang="en-US" altLang="en-US" sz="4000" dirty="0" err="1">
                <a:solidFill>
                  <a:srgbClr val="FF0000"/>
                </a:solidFill>
                <a:cs typeface="Arial" panose="020B0604020202020204" pitchFamily="34" charset="0"/>
              </a:rPr>
              <a:t>cách</a:t>
            </a:r>
            <a:r>
              <a:rPr lang="en-US" altLang="en-US" sz="4000" dirty="0">
                <a:solidFill>
                  <a:srgbClr val="FF0000"/>
                </a:solidFill>
                <a:cs typeface="Arial" panose="020B0604020202020204" pitchFamily="34" charset="0"/>
              </a:rPr>
              <a:t> </a:t>
            </a:r>
            <a:r>
              <a:rPr lang="en-US" altLang="en-US" sz="4000" dirty="0" err="1">
                <a:solidFill>
                  <a:srgbClr val="FF0000"/>
                </a:solidFill>
                <a:cs typeface="Arial" panose="020B0604020202020204" pitchFamily="34" charset="0"/>
              </a:rPr>
              <a:t>Hồ</a:t>
            </a:r>
            <a:r>
              <a:rPr lang="en-US" altLang="en-US" sz="4000" dirty="0">
                <a:solidFill>
                  <a:srgbClr val="FF0000"/>
                </a:solidFill>
                <a:cs typeface="Arial" panose="020B0604020202020204" pitchFamily="34" charset="0"/>
              </a:rPr>
              <a:t> </a:t>
            </a:r>
          </a:p>
          <a:p>
            <a:pPr algn="ctr" fontAlgn="base">
              <a:spcBef>
                <a:spcPct val="0"/>
              </a:spcBef>
              <a:spcAft>
                <a:spcPct val="0"/>
              </a:spcAft>
            </a:pPr>
            <a:r>
              <a:rPr lang="en-US" altLang="en-US" sz="4000" dirty="0" err="1">
                <a:solidFill>
                  <a:srgbClr val="FF0000"/>
                </a:solidFill>
                <a:cs typeface="Arial" panose="020B0604020202020204" pitchFamily="34" charset="0"/>
              </a:rPr>
              <a:t>Chí</a:t>
            </a:r>
            <a:r>
              <a:rPr lang="en-US" altLang="en-US" sz="4000" dirty="0">
                <a:solidFill>
                  <a:srgbClr val="FF0000"/>
                </a:solidFill>
                <a:cs typeface="Arial" panose="020B0604020202020204" pitchFamily="34" charset="0"/>
              </a:rPr>
              <a:t> Minh</a:t>
            </a:r>
          </a:p>
        </p:txBody>
      </p:sp>
      <p:sp>
        <p:nvSpPr>
          <p:cNvPr id="6" name="TextBox 5"/>
          <p:cNvSpPr txBox="1">
            <a:spLocks noChangeArrowheads="1"/>
          </p:cNvSpPr>
          <p:nvPr/>
        </p:nvSpPr>
        <p:spPr bwMode="auto">
          <a:xfrm>
            <a:off x="-1044624" y="2935848"/>
            <a:ext cx="504056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091" tIns="28574" rIns="57091" bIns="28574">
            <a:spAutoFit/>
          </a:bodyPr>
          <a:lstStyle>
            <a:lvl1pPr>
              <a:defRPr sz="4300">
                <a:solidFill>
                  <a:schemeClr val="tx1"/>
                </a:solidFill>
                <a:latin typeface="Arial" pitchFamily="34" charset="0"/>
              </a:defRPr>
            </a:lvl1pPr>
            <a:lvl2pPr marL="742950" indent="-285750">
              <a:defRPr sz="38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eaLnBrk="0" hangingPunct="0">
              <a:defRPr sz="2700">
                <a:solidFill>
                  <a:schemeClr val="tx1"/>
                </a:solidFill>
                <a:latin typeface="Arial" pitchFamily="34" charset="0"/>
              </a:defRPr>
            </a:lvl6pPr>
            <a:lvl7pPr marL="2971800" indent="-228600" eaLnBrk="0" hangingPunct="0">
              <a:defRPr sz="2700">
                <a:solidFill>
                  <a:schemeClr val="tx1"/>
                </a:solidFill>
                <a:latin typeface="Arial" pitchFamily="34" charset="0"/>
              </a:defRPr>
            </a:lvl7pPr>
            <a:lvl8pPr marL="3429000" indent="-228600" eaLnBrk="0" hangingPunct="0">
              <a:defRPr sz="2700">
                <a:solidFill>
                  <a:schemeClr val="tx1"/>
                </a:solidFill>
                <a:latin typeface="Arial" pitchFamily="34" charset="0"/>
              </a:defRPr>
            </a:lvl8pPr>
            <a:lvl9pPr marL="3886200" indent="-228600" eaLnBrk="0" hangingPunct="0">
              <a:defRPr sz="2700">
                <a:solidFill>
                  <a:schemeClr val="tx1"/>
                </a:solidFill>
                <a:latin typeface="Arial" pitchFamily="34" charset="0"/>
              </a:defRPr>
            </a:lvl9pPr>
          </a:lstStyle>
          <a:p>
            <a:pPr algn="ctr" fontAlgn="base">
              <a:spcBef>
                <a:spcPct val="0"/>
              </a:spcBef>
              <a:spcAft>
                <a:spcPct val="0"/>
              </a:spcAft>
            </a:pPr>
            <a:r>
              <a:rPr lang="en-US" altLang="en-US" sz="2400" dirty="0">
                <a:cs typeface="Arial" panose="020B0604020202020204" pitchFamily="34" charset="0"/>
              </a:rPr>
              <a:t>- </a:t>
            </a:r>
            <a:r>
              <a:rPr lang="en-US" altLang="en-US" sz="2400" dirty="0" err="1">
                <a:cs typeface="Arial" panose="020B0604020202020204" pitchFamily="34" charset="0"/>
              </a:rPr>
              <a:t>Lê</a:t>
            </a:r>
            <a:r>
              <a:rPr lang="en-US" altLang="en-US" sz="2400" dirty="0">
                <a:cs typeface="Arial" panose="020B0604020202020204" pitchFamily="34" charset="0"/>
              </a:rPr>
              <a:t> </a:t>
            </a:r>
            <a:r>
              <a:rPr lang="en-US" altLang="en-US" sz="2400" dirty="0" err="1">
                <a:cs typeface="Arial" panose="020B0604020202020204" pitchFamily="34" charset="0"/>
              </a:rPr>
              <a:t>Anh</a:t>
            </a:r>
            <a:r>
              <a:rPr lang="en-US" altLang="en-US" sz="2400" dirty="0">
                <a:cs typeface="Arial" panose="020B0604020202020204" pitchFamily="34" charset="0"/>
              </a:rPr>
              <a:t> </a:t>
            </a:r>
            <a:r>
              <a:rPr lang="en-US" altLang="en-US" sz="2400" dirty="0" err="1">
                <a:cs typeface="Arial" panose="020B0604020202020204" pitchFamily="34" charset="0"/>
              </a:rPr>
              <a:t>Trà</a:t>
            </a:r>
            <a:r>
              <a:rPr lang="en-US" altLang="en-US" sz="2400" dirty="0">
                <a:cs typeface="Arial" panose="020B0604020202020204" pitchFamily="34"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494"/>
            <a:ext cx="6408712" cy="4656997"/>
          </a:xfrm>
          <a:prstGeom prst="rect">
            <a:avLst/>
          </a:prstGeom>
        </p:spPr>
      </p:pic>
    </p:spTree>
    <p:extLst>
      <p:ext uri="{BB962C8B-B14F-4D97-AF65-F5344CB8AC3E}">
        <p14:creationId xmlns:p14="http://schemas.microsoft.com/office/powerpoint/2010/main" val="237519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3009468" y="1460337"/>
            <a:ext cx="3528392" cy="51995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uống</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 name="Rectangle 24"/>
          <p:cNvSpPr/>
          <p:nvPr/>
        </p:nvSpPr>
        <p:spPr>
          <a:xfrm>
            <a:off x="1619672" y="2355726"/>
            <a:ext cx="6460142" cy="1692771"/>
          </a:xfrm>
          <a:prstGeom prst="rect">
            <a:avLst/>
          </a:prstGeom>
        </p:spPr>
        <p:txBody>
          <a:bodyPr wrap="square">
            <a:spAutoFit/>
          </a:bodyPr>
          <a:lstStyle/>
          <a:p>
            <a:pPr marL="457200" indent="-457200" algn="just" defTabSz="685800">
              <a:buFontTx/>
              <a:buChar char="-"/>
            </a:pPr>
            <a:r>
              <a:rPr lang="en-US" altLang="en-US" sz="2600" i="1" dirty="0" err="1">
                <a:solidFill>
                  <a:prstClr val="black"/>
                </a:solidFill>
                <a:latin typeface="Times New Roman" panose="02020603050405020304" pitchFamily="18" charset="0"/>
                <a:cs typeface="Arial" panose="020B0604020202020204" pitchFamily="34" charset="0"/>
              </a:rPr>
              <a:t>Không</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cầu</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kì</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không</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sơn</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hào</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hải</a:t>
            </a:r>
            <a:r>
              <a:rPr lang="en-US" altLang="en-US" sz="2600" i="1" dirty="0">
                <a:solidFill>
                  <a:prstClr val="black"/>
                </a:solidFill>
                <a:latin typeface="Times New Roman" panose="02020603050405020304" pitchFamily="18" charset="0"/>
                <a:cs typeface="Arial" panose="020B0604020202020204" pitchFamily="34" charset="0"/>
              </a:rPr>
              <a:t> </a:t>
            </a:r>
            <a:r>
              <a:rPr lang="en-US" altLang="en-US" sz="2600" i="1" dirty="0" err="1">
                <a:solidFill>
                  <a:prstClr val="black"/>
                </a:solidFill>
                <a:latin typeface="Times New Roman" panose="02020603050405020304" pitchFamily="18" charset="0"/>
                <a:cs typeface="Arial" panose="020B0604020202020204" pitchFamily="34" charset="0"/>
              </a:rPr>
              <a:t>vị</a:t>
            </a:r>
            <a:endParaRPr lang="en-US" altLang="en-US" sz="2600" i="1" dirty="0">
              <a:solidFill>
                <a:prstClr val="black"/>
              </a:solidFill>
              <a:latin typeface="Times New Roman" panose="02020603050405020304" pitchFamily="18" charset="0"/>
              <a:cs typeface="Arial" panose="020B0604020202020204" pitchFamily="34" charset="0"/>
            </a:endParaRPr>
          </a:p>
          <a:p>
            <a:pPr marL="457200" indent="-457200" algn="just" defTabSz="685800">
              <a:buFontTx/>
              <a:buChar char="-"/>
            </a:pP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Đó</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là</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những</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món</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ăn</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đạm</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bạc</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a:t>
            </a:r>
          </a:p>
          <a:p>
            <a:pPr algn="just" defTabSz="685800"/>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Cá</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kho</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 Rau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luộc</a:t>
            </a:r>
            <a:endPar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endParaRPr>
          </a:p>
          <a:p>
            <a:pPr algn="just" defTabSz="685800"/>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Dưa</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ghém</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Cà</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muối</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Cháo</a:t>
            </a:r>
            <a:r>
              <a:rPr lang="en-US" altLang="en-US" sz="26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6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hoa</a:t>
            </a:r>
            <a:endParaRPr lang="en-US" altLang="en-US" sz="2600" i="1" dirty="0">
              <a:solidFill>
                <a:prstClr val="black"/>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7515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3009468" y="1460337"/>
            <a:ext cx="3528392" cy="51995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i="1" noProof="0" dirty="0" err="1">
                <a:solidFill>
                  <a:prstClr val="black"/>
                </a:solidFill>
                <a:latin typeface="Times New Roman" panose="02020603050405020304" pitchFamily="18" charset="0"/>
                <a:cs typeface="Times New Roman" panose="02020603050405020304" pitchFamily="18" charset="0"/>
              </a:rPr>
              <a:t>Ăn</a:t>
            </a:r>
            <a:r>
              <a:rPr lang="en-US" sz="2800" i="1" noProof="0" dirty="0">
                <a:solidFill>
                  <a:prstClr val="black"/>
                </a:solidFill>
                <a:latin typeface="Times New Roman" panose="02020603050405020304" pitchFamily="18" charset="0"/>
                <a:cs typeface="Times New Roman" panose="02020603050405020304" pitchFamily="18" charset="0"/>
              </a:rPr>
              <a:t> </a:t>
            </a:r>
            <a:r>
              <a:rPr lang="en-US" sz="2800" i="1" noProof="0" dirty="0" err="1">
                <a:solidFill>
                  <a:prstClr val="black"/>
                </a:solidFill>
                <a:latin typeface="Times New Roman" panose="02020603050405020304" pitchFamily="18" charset="0"/>
                <a:cs typeface="Times New Roman" panose="02020603050405020304" pitchFamily="18" charset="0"/>
              </a:rPr>
              <a:t>uống</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5" descr="camuoixoi2"/>
          <p:cNvPicPr>
            <a:picLocks noChangeAspect="1"/>
          </p:cNvPicPr>
          <p:nvPr/>
        </p:nvPicPr>
        <p:blipFill>
          <a:blip r:embed="rId3"/>
          <a:stretch>
            <a:fillRect/>
          </a:stretch>
        </p:blipFill>
        <p:spPr>
          <a:xfrm>
            <a:off x="1018251" y="3337674"/>
            <a:ext cx="2766020" cy="1594588"/>
          </a:xfrm>
          <a:prstGeom prst="rect">
            <a:avLst/>
          </a:prstGeom>
          <a:noFill/>
          <a:ln w="9525">
            <a:noFill/>
          </a:ln>
        </p:spPr>
      </p:pic>
      <p:pic>
        <p:nvPicPr>
          <p:cNvPr id="17" name="Picture 7" descr="e341a9230c0d4ce5f8ddf852a5036f9e"/>
          <p:cNvPicPr>
            <a:picLocks noChangeAspect="1"/>
          </p:cNvPicPr>
          <p:nvPr/>
        </p:nvPicPr>
        <p:blipFill>
          <a:blip r:embed="rId4"/>
          <a:stretch>
            <a:fillRect/>
          </a:stretch>
        </p:blipFill>
        <p:spPr>
          <a:xfrm>
            <a:off x="4459700" y="3285620"/>
            <a:ext cx="2865534" cy="1665459"/>
          </a:xfrm>
          <a:prstGeom prst="rect">
            <a:avLst/>
          </a:prstGeom>
          <a:noFill/>
          <a:ln w="9525">
            <a:noFill/>
          </a:ln>
        </p:spPr>
      </p:pic>
      <p:pic>
        <p:nvPicPr>
          <p:cNvPr id="18" name="Picture 9" descr="xuhao"/>
          <p:cNvPicPr>
            <a:picLocks noChangeAspect="1"/>
          </p:cNvPicPr>
          <p:nvPr/>
        </p:nvPicPr>
        <p:blipFill>
          <a:blip r:embed="rId5"/>
          <a:stretch>
            <a:fillRect/>
          </a:stretch>
        </p:blipFill>
        <p:spPr>
          <a:xfrm>
            <a:off x="5685066" y="2051949"/>
            <a:ext cx="2936405" cy="1523718"/>
          </a:xfrm>
          <a:prstGeom prst="rect">
            <a:avLst/>
          </a:prstGeom>
          <a:noFill/>
          <a:ln w="9525">
            <a:noFill/>
          </a:ln>
        </p:spPr>
      </p:pic>
      <p:pic>
        <p:nvPicPr>
          <p:cNvPr id="27" name="Picture 11" descr="luoc-rau"/>
          <p:cNvPicPr>
            <a:picLocks noChangeAspect="1"/>
          </p:cNvPicPr>
          <p:nvPr/>
        </p:nvPicPr>
        <p:blipFill>
          <a:blip r:embed="rId6"/>
          <a:stretch>
            <a:fillRect/>
          </a:stretch>
        </p:blipFill>
        <p:spPr>
          <a:xfrm>
            <a:off x="3112605" y="2045194"/>
            <a:ext cx="2236363" cy="1630023"/>
          </a:xfrm>
          <a:prstGeom prst="rect">
            <a:avLst/>
          </a:prstGeom>
          <a:noFill/>
          <a:ln w="9525">
            <a:noFill/>
          </a:ln>
        </p:spPr>
      </p:pic>
      <p:pic>
        <p:nvPicPr>
          <p:cNvPr id="28" name="Picture 13" descr="20752249_images1440226_cakho"/>
          <p:cNvPicPr>
            <a:picLocks noChangeAspect="1"/>
          </p:cNvPicPr>
          <p:nvPr/>
        </p:nvPicPr>
        <p:blipFill>
          <a:blip r:embed="rId7"/>
          <a:stretch>
            <a:fillRect/>
          </a:stretch>
        </p:blipFill>
        <p:spPr>
          <a:xfrm>
            <a:off x="333876" y="2152604"/>
            <a:ext cx="2365916" cy="1522613"/>
          </a:xfrm>
          <a:prstGeom prst="rect">
            <a:avLst/>
          </a:prstGeom>
          <a:noFill/>
          <a:ln w="9525">
            <a:noFill/>
          </a:ln>
        </p:spPr>
      </p:pic>
    </p:spTree>
    <p:extLst>
      <p:ext uri="{BB962C8B-B14F-4D97-AF65-F5344CB8AC3E}">
        <p14:creationId xmlns:p14="http://schemas.microsoft.com/office/powerpoint/2010/main" val="9876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anim calcmode="lin" valueType="num">
                                      <p:cBhvr>
                                        <p:cTn id="26" dur="2000" fill="hold"/>
                                        <p:tgtEl>
                                          <p:spTgt spid="28"/>
                                        </p:tgtEl>
                                        <p:attrNameLst>
                                          <p:attrName>ppt_w</p:attrName>
                                        </p:attrNameLst>
                                      </p:cBhvr>
                                      <p:tavLst>
                                        <p:tav tm="0" fmla="#ppt_w*sin(2.5*pi*$)">
                                          <p:val>
                                            <p:fltVal val="0"/>
                                          </p:val>
                                        </p:tav>
                                        <p:tav tm="100000">
                                          <p:val>
                                            <p:fltVal val="1"/>
                                          </p:val>
                                        </p:tav>
                                      </p:tavLst>
                                    </p:anim>
                                    <p:anim calcmode="lin" valueType="num">
                                      <p:cBhvr>
                                        <p:cTn id="27" dur="2000" fill="hold"/>
                                        <p:tgtEl>
                                          <p:spTgt spid="28"/>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anim calcmode="lin" valueType="num">
                                      <p:cBhvr>
                                        <p:cTn id="31" dur="2000" fill="hold"/>
                                        <p:tgtEl>
                                          <p:spTgt spid="27"/>
                                        </p:tgtEl>
                                        <p:attrNameLst>
                                          <p:attrName>ppt_w</p:attrName>
                                        </p:attrNameLst>
                                      </p:cBhvr>
                                      <p:tavLst>
                                        <p:tav tm="0" fmla="#ppt_w*sin(2.5*pi*$)">
                                          <p:val>
                                            <p:fltVal val="0"/>
                                          </p:val>
                                        </p:tav>
                                        <p:tav tm="100000">
                                          <p:val>
                                            <p:fltVal val="1"/>
                                          </p:val>
                                        </p:tav>
                                      </p:tavLst>
                                    </p:anim>
                                    <p:anim calcmode="lin" valueType="num">
                                      <p:cBhvr>
                                        <p:cTn id="32" dur="2000" fill="hold"/>
                                        <p:tgtEl>
                                          <p:spTgt spid="27"/>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anim calcmode="lin" valueType="num">
                                      <p:cBhvr>
                                        <p:cTn id="36" dur="2000" fill="hold"/>
                                        <p:tgtEl>
                                          <p:spTgt spid="18"/>
                                        </p:tgtEl>
                                        <p:attrNameLst>
                                          <p:attrName>ppt_w</p:attrName>
                                        </p:attrNameLst>
                                      </p:cBhvr>
                                      <p:tavLst>
                                        <p:tav tm="0" fmla="#ppt_w*sin(2.5*pi*$)">
                                          <p:val>
                                            <p:fltVal val="0"/>
                                          </p:val>
                                        </p:tav>
                                        <p:tav tm="100000">
                                          <p:val>
                                            <p:fltVal val="1"/>
                                          </p:val>
                                        </p:tav>
                                      </p:tavLst>
                                    </p:anim>
                                    <p:anim calcmode="lin" valueType="num">
                                      <p:cBhvr>
                                        <p:cTn id="37" dur="2000" fill="hold"/>
                                        <p:tgtEl>
                                          <p:spTgt spid="18"/>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anim calcmode="lin" valueType="num">
                                      <p:cBhvr>
                                        <p:cTn id="41" dur="2000" fill="hold"/>
                                        <p:tgtEl>
                                          <p:spTgt spid="17"/>
                                        </p:tgtEl>
                                        <p:attrNameLst>
                                          <p:attrName>ppt_w</p:attrName>
                                        </p:attrNameLst>
                                      </p:cBhvr>
                                      <p:tavLst>
                                        <p:tav tm="0" fmla="#ppt_w*sin(2.5*pi*$)">
                                          <p:val>
                                            <p:fltVal val="0"/>
                                          </p:val>
                                        </p:tav>
                                        <p:tav tm="100000">
                                          <p:val>
                                            <p:fltVal val="1"/>
                                          </p:val>
                                        </p:tav>
                                      </p:tavLst>
                                    </p:anim>
                                    <p:anim calcmode="lin" valueType="num">
                                      <p:cBhvr>
                                        <p:cTn id="42" dur="2000" fill="hold"/>
                                        <p:tgtEl>
                                          <p:spTgt spid="17"/>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anim calcmode="lin" valueType="num">
                                      <p:cBhvr>
                                        <p:cTn id="46" dur="2000" fill="hold"/>
                                        <p:tgtEl>
                                          <p:spTgt spid="15"/>
                                        </p:tgtEl>
                                        <p:attrNameLst>
                                          <p:attrName>ppt_w</p:attrName>
                                        </p:attrNameLst>
                                      </p:cBhvr>
                                      <p:tavLst>
                                        <p:tav tm="0" fmla="#ppt_w*sin(2.5*pi*$)">
                                          <p:val>
                                            <p:fltVal val="0"/>
                                          </p:val>
                                        </p:tav>
                                        <p:tav tm="100000">
                                          <p:val>
                                            <p:fltVal val="1"/>
                                          </p:val>
                                        </p:tav>
                                      </p:tavLst>
                                    </p:anim>
                                    <p:anim calcmode="lin" valueType="num">
                                      <p:cBhvr>
                                        <p:cTn id="4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3009468" y="1460337"/>
            <a:ext cx="3528392" cy="5199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uống</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4">
            <a:extLst>
              <a:ext uri="{FF2B5EF4-FFF2-40B4-BE49-F238E27FC236}">
                <a16:creationId xmlns:a16="http://schemas.microsoft.com/office/drawing/2014/main" id="{3180A7C3-B8BA-4BF7-A097-4BA66447A6E0}"/>
              </a:ext>
            </a:extLst>
          </p:cNvPr>
          <p:cNvSpPr/>
          <p:nvPr/>
        </p:nvSpPr>
        <p:spPr>
          <a:xfrm>
            <a:off x="508463" y="2172082"/>
            <a:ext cx="3897060" cy="471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5">
            <a:extLst>
              <a:ext uri="{FF2B5EF4-FFF2-40B4-BE49-F238E27FC236}">
                <a16:creationId xmlns:a16="http://schemas.microsoft.com/office/drawing/2014/main" id="{062205F8-1A88-4F94-85AA-DFC46CB2E7CA}"/>
              </a:ext>
            </a:extLst>
          </p:cNvPr>
          <p:cNvSpPr/>
          <p:nvPr/>
        </p:nvSpPr>
        <p:spPr>
          <a:xfrm>
            <a:off x="4860031" y="2172082"/>
            <a:ext cx="3743443" cy="4716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Hiền</a:t>
            </a:r>
            <a:r>
              <a:rPr kumimoji="0" lang="en-US" sz="28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triết</a:t>
            </a:r>
            <a:r>
              <a:rPr kumimoji="0" lang="en-US" sz="28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7" name="Straight Connector 16"/>
          <p:cNvCxnSpPr/>
          <p:nvPr/>
        </p:nvCxnSpPr>
        <p:spPr>
          <a:xfrm flipV="1">
            <a:off x="4573588" y="2122305"/>
            <a:ext cx="9387" cy="143752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513" y="2662890"/>
            <a:ext cx="4016075" cy="1200329"/>
          </a:xfrm>
          <a:prstGeom prst="rect">
            <a:avLst/>
          </a:prstGeom>
        </p:spPr>
        <p:txBody>
          <a:bodyPr wrap="square">
            <a:spAutoFit/>
          </a:bodyPr>
          <a:lstStyle/>
          <a:p>
            <a:pPr algn="just" defTabSz="685800"/>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Cá</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kho</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 Rau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luộc</a:t>
            </a:r>
            <a:endPar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endParaRPr>
          </a:p>
          <a:p>
            <a:pPr algn="just" defTabSz="685800"/>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Dưa</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ghém</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Cà</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muối</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p>
          <a:p>
            <a:pPr algn="just" defTabSz="685800"/>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Cháo</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hoa</a:t>
            </a:r>
            <a:endParaRPr lang="en-US" altLang="en-US" sz="2400" i="1" dirty="0">
              <a:solidFill>
                <a:prstClr val="black"/>
              </a:solidFill>
              <a:latin typeface="Times New Roman" panose="02020603050405020304" pitchFamily="18" charset="0"/>
              <a:ea typeface="Arial" panose="020B0604020202020204" pitchFamily="34" charset="0"/>
            </a:endParaRPr>
          </a:p>
        </p:txBody>
      </p:sp>
      <p:sp>
        <p:nvSpPr>
          <p:cNvPr id="18" name="Rectangle 17"/>
          <p:cNvSpPr/>
          <p:nvPr/>
        </p:nvSpPr>
        <p:spPr>
          <a:xfrm>
            <a:off x="4786620" y="2726195"/>
            <a:ext cx="4177868" cy="830997"/>
          </a:xfrm>
          <a:prstGeom prst="rect">
            <a:avLst/>
          </a:prstGeom>
        </p:spPr>
        <p:txBody>
          <a:bodyPr wrap="square">
            <a:spAutoFit/>
          </a:bodyPr>
          <a:lstStyle/>
          <a:p>
            <a:pPr algn="just" defTabSz="685800"/>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“Thu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ăn</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măng</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trúc</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đông</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ăn</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giá</a:t>
            </a:r>
            <a:endPar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endParaRPr>
          </a:p>
          <a:p>
            <a:pPr algn="just" defTabSz="685800"/>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Xuân</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tắm</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hồ</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sen</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Hạ</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tắm</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 </a:t>
            </a:r>
            <a:r>
              <a:rPr lang="en-US" altLang="en-US" sz="2400" i="1" dirty="0" err="1">
                <a:solidFill>
                  <a:prstClr val="black"/>
                </a:solidFill>
                <a:latin typeface="Times New Roman" panose="02020603050405020304" pitchFamily="18" charset="0"/>
                <a:ea typeface="Arial" panose="020B0604020202020204" pitchFamily="34" charset="0"/>
                <a:cs typeface="Arial" panose="020B0604020202020204" pitchFamily="34" charset="0"/>
              </a:rPr>
              <a:t>ao</a:t>
            </a:r>
            <a:r>
              <a:rPr lang="en-US" altLang="en-US" sz="2400" i="1" dirty="0">
                <a:solidFill>
                  <a:prstClr val="black"/>
                </a:solidFill>
                <a:latin typeface="Times New Roman" panose="02020603050405020304" pitchFamily="18" charset="0"/>
                <a:ea typeface="Arial" panose="020B0604020202020204" pitchFamily="34" charset="0"/>
                <a:cs typeface="Arial" panose="020B0604020202020204" pitchFamily="34" charset="0"/>
              </a:rPr>
              <a:t>”</a:t>
            </a:r>
            <a:endParaRPr lang="en-US" altLang="en-US" sz="2400" i="1" dirty="0">
              <a:solidFill>
                <a:prstClr val="black"/>
              </a:solidFill>
              <a:latin typeface="Times New Roman" panose="02020603050405020304" pitchFamily="18" charset="0"/>
              <a:ea typeface="Arial" panose="020B0604020202020204" pitchFamily="34" charset="0"/>
            </a:endParaRPr>
          </a:p>
        </p:txBody>
      </p:sp>
      <p:sp>
        <p:nvSpPr>
          <p:cNvPr id="26" name="TextBox 25">
            <a:extLst>
              <a:ext uri="{FF2B5EF4-FFF2-40B4-BE49-F238E27FC236}">
                <a16:creationId xmlns:a16="http://schemas.microsoft.com/office/drawing/2014/main" id="{99A03029-B19C-4E0F-BA5E-6657D5F8A90D}"/>
              </a:ext>
            </a:extLst>
          </p:cNvPr>
          <p:cNvSpPr txBox="1"/>
          <p:nvPr/>
        </p:nvSpPr>
        <p:spPr>
          <a:xfrm>
            <a:off x="1144437" y="4100416"/>
            <a:ext cx="7438255" cy="830997"/>
          </a:xfrm>
          <a:prstGeom prst="rect">
            <a:avLst/>
          </a:prstGeom>
          <a:noFill/>
        </p:spPr>
        <p:txBody>
          <a:bodyPr wrap="none" rtlCol="0">
            <a:spAutoFit/>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gần</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gũi</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nếp</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thú</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quê</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thuần</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đức</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Bác</a:t>
            </a:r>
            <a:endParaRPr lang="en-SG"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vi-VN"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 kế thừa, phát huy những nét VH tốt đẹp của người tài</a:t>
            </a:r>
            <a:endParaRPr lang="en-US" sz="2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5161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 grpId="0"/>
      <p:bldP spid="18"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Rounded Corners 4">
            <a:extLst>
              <a:ext uri="{FF2B5EF4-FFF2-40B4-BE49-F238E27FC236}">
                <a16:creationId xmlns:a16="http://schemas.microsoft.com/office/drawing/2014/main" id="{3180A7C3-B8BA-4BF7-A097-4BA66447A6E0}"/>
              </a:ext>
            </a:extLst>
          </p:cNvPr>
          <p:cNvSpPr/>
          <p:nvPr/>
        </p:nvSpPr>
        <p:spPr>
          <a:xfrm>
            <a:off x="775301" y="1563638"/>
            <a:ext cx="2323715" cy="7584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n</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5">
            <a:extLst>
              <a:ext uri="{FF2B5EF4-FFF2-40B4-BE49-F238E27FC236}">
                <a16:creationId xmlns:a16="http://schemas.microsoft.com/office/drawing/2014/main" id="{062205F8-1A88-4F94-85AA-DFC46CB2E7CA}"/>
              </a:ext>
            </a:extLst>
          </p:cNvPr>
          <p:cNvSpPr/>
          <p:nvPr/>
        </p:nvSpPr>
        <p:spPr>
          <a:xfrm>
            <a:off x="3553526" y="1563638"/>
            <a:ext cx="2167378" cy="7584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Trang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6">
            <a:extLst>
              <a:ext uri="{FF2B5EF4-FFF2-40B4-BE49-F238E27FC236}">
                <a16:creationId xmlns:a16="http://schemas.microsoft.com/office/drawing/2014/main" id="{2E5C5884-C51F-482E-B2B8-279D64BEADA6}"/>
              </a:ext>
            </a:extLst>
          </p:cNvPr>
          <p:cNvSpPr/>
          <p:nvPr/>
        </p:nvSpPr>
        <p:spPr>
          <a:xfrm>
            <a:off x="6163780" y="1563638"/>
            <a:ext cx="2292938" cy="7584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uống</a:t>
            </a:r>
            <a:endParaRPr kumimoji="0" lang="en-SG"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Plus 1"/>
          <p:cNvSpPr/>
          <p:nvPr/>
        </p:nvSpPr>
        <p:spPr>
          <a:xfrm>
            <a:off x="3135681" y="1779662"/>
            <a:ext cx="338044" cy="3600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p:nvSpPr>
        <p:spPr>
          <a:xfrm>
            <a:off x="5750468" y="1779662"/>
            <a:ext cx="338044" cy="3600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75301" y="2534751"/>
            <a:ext cx="7901155" cy="1938992"/>
          </a:xfrm>
          <a:prstGeom prst="rect">
            <a:avLst/>
          </a:prstGeom>
        </p:spPr>
        <p:txBody>
          <a:bodyPr wrap="square">
            <a:spAutoFit/>
          </a:bodyPr>
          <a:lstStyle/>
          <a:p>
            <a:pPr algn="just" defTabSz="685800"/>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giản</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dị</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mọi</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mặt</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đời</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làm</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con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Bác</a:t>
            </a:r>
            <a:endParaRPr lang="en-US" altLang="x-none"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defTabSz="685800"/>
            <a:r>
              <a:rPr lang="en-US" altLang="x-none" sz="2400" i="1" dirty="0">
                <a:latin typeface="Times New Roman" panose="02020603050405020304" pitchFamily="18" charset="0"/>
                <a:cs typeface="Times New Roman" panose="02020603050405020304" pitchFamily="18" charset="0"/>
              </a:rPr>
              <a:t>“</a:t>
            </a:r>
            <a:r>
              <a:rPr lang="vi-VN" altLang="x-none" sz="2400" i="1" dirty="0">
                <a:latin typeface="Times New Roman" panose="02020603050405020304" pitchFamily="18" charset="0"/>
                <a:cs typeface="Times New Roman" panose="02020603050405020304" pitchFamily="18" charset="0"/>
              </a:rPr>
              <a:t>Chưa có vị nguyên thủ quốc gia n</a:t>
            </a:r>
            <a:r>
              <a:rPr lang="vi-VN" altLang="x-none" sz="2400" i="1" dirty="0">
                <a:latin typeface="Times New Roman" panose="02020603050405020304" pitchFamily="18" charset="0"/>
                <a:ea typeface="Times New Roman" panose="02020603050405020304" pitchFamily="18" charset="0"/>
                <a:cs typeface="Times New Roman" panose="02020603050405020304" pitchFamily="18" charset="0"/>
              </a:rPr>
              <a:t>à</a:t>
            </a:r>
            <a:r>
              <a:rPr lang="vi-VN" altLang="x-none" sz="2400" i="1" dirty="0">
                <a:latin typeface="Times New Roman" panose="02020603050405020304" pitchFamily="18" charset="0"/>
                <a:cs typeface="Times New Roman" panose="02020603050405020304" pitchFamily="18" charset="0"/>
              </a:rPr>
              <a:t>o có cách sống giống như Bác</a:t>
            </a:r>
            <a:r>
              <a:rPr lang="en-US" altLang="x-none" sz="2400" i="1" dirty="0">
                <a:latin typeface="Times New Roman" panose="02020603050405020304" pitchFamily="18" charset="0"/>
                <a:cs typeface="Times New Roman" panose="02020603050405020304" pitchFamily="18" charset="0"/>
              </a:rPr>
              <a:t>”</a:t>
            </a:r>
          </a:p>
          <a:p>
            <a:pPr algn="just" defTabSz="685800"/>
            <a:r>
              <a:rPr lang="en-US" altLang="x-none" sz="2400" b="1" i="1" dirty="0" err="1">
                <a:latin typeface="Times New Roman" panose="02020603050405020304" pitchFamily="18" charset="0"/>
                <a:cs typeface="Times New Roman" panose="02020603050405020304" pitchFamily="18" charset="0"/>
              </a:rPr>
              <a:t>Nghệ</a:t>
            </a:r>
            <a:r>
              <a:rPr lang="en-US" altLang="x-none" sz="2400" b="1" i="1" dirty="0">
                <a:latin typeface="Times New Roman" panose="02020603050405020304" pitchFamily="18" charset="0"/>
                <a:cs typeface="Times New Roman" panose="02020603050405020304" pitchFamily="18" charset="0"/>
              </a:rPr>
              <a:t> </a:t>
            </a:r>
            <a:r>
              <a:rPr lang="en-US" altLang="x-none" sz="2400" b="1" i="1" dirty="0" err="1">
                <a:latin typeface="Times New Roman" panose="02020603050405020304" pitchFamily="18" charset="0"/>
                <a:cs typeface="Times New Roman" panose="02020603050405020304" pitchFamily="18" charset="0"/>
              </a:rPr>
              <a:t>thuật</a:t>
            </a:r>
            <a:r>
              <a:rPr lang="en-US" altLang="x-none" sz="2400" b="1" i="1"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liệt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kê</a:t>
            </a:r>
            <a:r>
              <a:rPr lang="en-US" altLang="x-none" sz="2400" dirty="0">
                <a:latin typeface="Times New Roman" panose="02020603050405020304" pitchFamily="18" charset="0"/>
                <a:cs typeface="Times New Roman" panose="02020603050405020304" pitchFamily="18" charset="0"/>
              </a:rPr>
              <a:t>, so </a:t>
            </a:r>
            <a:r>
              <a:rPr lang="en-US" altLang="x-none" sz="2400" dirty="0" err="1">
                <a:latin typeface="Times New Roman" panose="02020603050405020304" pitchFamily="18" charset="0"/>
                <a:cs typeface="Times New Roman" panose="02020603050405020304" pitchFamily="18" charset="0"/>
              </a:rPr>
              <a:t>sánh</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lí</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luận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dẫn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rõ</a:t>
            </a:r>
            <a:r>
              <a:rPr lang="en-US" altLang="x-none" sz="2400" dirty="0">
                <a:latin typeface="Times New Roman" panose="02020603050405020304" pitchFamily="18" charset="0"/>
                <a:cs typeface="Times New Roman" panose="02020603050405020304" pitchFamily="18" charset="0"/>
              </a:rPr>
              <a:t> </a:t>
            </a:r>
            <a:r>
              <a:rPr lang="vi-VN" altLang="x-none" sz="2400" dirty="0">
                <a:latin typeface="Times New Roman" panose="02020603050405020304" pitchFamily="18" charset="0"/>
                <a:cs typeface="Times New Roman" panose="02020603050405020304" pitchFamily="18" charset="0"/>
              </a:rPr>
              <a:t>ràng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cụ</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thể</a:t>
            </a:r>
            <a:r>
              <a:rPr lang="en-US" altLang="x-none" sz="2400" dirty="0">
                <a:latin typeface="Times New Roman" panose="02020603050405020304" pitchFamily="18" charset="0"/>
                <a:cs typeface="Times New Roman" panose="02020603050405020304" pitchFamily="18" charset="0"/>
              </a:rPr>
              <a:t> </a:t>
            </a:r>
            <a:endParaRPr lang="vi-VN" alt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44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80">
                                          <p:stCondLst>
                                            <p:cond delay="0"/>
                                          </p:stCondLst>
                                        </p:cTn>
                                        <p:tgtEl>
                                          <p:spTgt spid="28"/>
                                        </p:tgtEl>
                                      </p:cBhvr>
                                    </p:animEffect>
                                    <p:anim calcmode="lin" valueType="num">
                                      <p:cBhvr>
                                        <p:cTn id="5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1" dur="26">
                                          <p:stCondLst>
                                            <p:cond delay="650"/>
                                          </p:stCondLst>
                                        </p:cTn>
                                        <p:tgtEl>
                                          <p:spTgt spid="28"/>
                                        </p:tgtEl>
                                      </p:cBhvr>
                                      <p:to x="100000" y="60000"/>
                                    </p:animScale>
                                    <p:animScale>
                                      <p:cBhvr>
                                        <p:cTn id="62" dur="166" decel="50000">
                                          <p:stCondLst>
                                            <p:cond delay="676"/>
                                          </p:stCondLst>
                                        </p:cTn>
                                        <p:tgtEl>
                                          <p:spTgt spid="28"/>
                                        </p:tgtEl>
                                      </p:cBhvr>
                                      <p:to x="100000" y="100000"/>
                                    </p:animScale>
                                    <p:animScale>
                                      <p:cBhvr>
                                        <p:cTn id="63" dur="26">
                                          <p:stCondLst>
                                            <p:cond delay="1312"/>
                                          </p:stCondLst>
                                        </p:cTn>
                                        <p:tgtEl>
                                          <p:spTgt spid="28"/>
                                        </p:tgtEl>
                                      </p:cBhvr>
                                      <p:to x="100000" y="80000"/>
                                    </p:animScale>
                                    <p:animScale>
                                      <p:cBhvr>
                                        <p:cTn id="64" dur="166" decel="50000">
                                          <p:stCondLst>
                                            <p:cond delay="1338"/>
                                          </p:stCondLst>
                                        </p:cTn>
                                        <p:tgtEl>
                                          <p:spTgt spid="28"/>
                                        </p:tgtEl>
                                      </p:cBhvr>
                                      <p:to x="100000" y="100000"/>
                                    </p:animScale>
                                    <p:animScale>
                                      <p:cBhvr>
                                        <p:cTn id="65" dur="26">
                                          <p:stCondLst>
                                            <p:cond delay="1642"/>
                                          </p:stCondLst>
                                        </p:cTn>
                                        <p:tgtEl>
                                          <p:spTgt spid="28"/>
                                        </p:tgtEl>
                                      </p:cBhvr>
                                      <p:to x="100000" y="90000"/>
                                    </p:animScale>
                                    <p:animScale>
                                      <p:cBhvr>
                                        <p:cTn id="66" dur="166" decel="50000">
                                          <p:stCondLst>
                                            <p:cond delay="1668"/>
                                          </p:stCondLst>
                                        </p:cTn>
                                        <p:tgtEl>
                                          <p:spTgt spid="28"/>
                                        </p:tgtEl>
                                      </p:cBhvr>
                                      <p:to x="100000" y="100000"/>
                                    </p:animScale>
                                    <p:animScale>
                                      <p:cBhvr>
                                        <p:cTn id="67" dur="26">
                                          <p:stCondLst>
                                            <p:cond delay="1808"/>
                                          </p:stCondLst>
                                        </p:cTn>
                                        <p:tgtEl>
                                          <p:spTgt spid="28"/>
                                        </p:tgtEl>
                                      </p:cBhvr>
                                      <p:to x="100000" y="95000"/>
                                    </p:animScale>
                                    <p:animScale>
                                      <p:cBhvr>
                                        <p:cTn id="68" dur="166" decel="50000">
                                          <p:stCondLst>
                                            <p:cond delay="1834"/>
                                          </p:stCondLst>
                                        </p:cTn>
                                        <p:tgtEl>
                                          <p:spTgt spid="2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80">
                                          <p:stCondLst>
                                            <p:cond delay="0"/>
                                          </p:stCondLst>
                                        </p:cTn>
                                        <p:tgtEl>
                                          <p:spTgt spid="15"/>
                                        </p:tgtEl>
                                      </p:cBhvr>
                                    </p:animEffect>
                                    <p:anim calcmode="lin" valueType="num">
                                      <p:cBhvr>
                                        <p:cTn id="7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7" dur="26">
                                          <p:stCondLst>
                                            <p:cond delay="650"/>
                                          </p:stCondLst>
                                        </p:cTn>
                                        <p:tgtEl>
                                          <p:spTgt spid="15"/>
                                        </p:tgtEl>
                                      </p:cBhvr>
                                      <p:to x="100000" y="60000"/>
                                    </p:animScale>
                                    <p:animScale>
                                      <p:cBhvr>
                                        <p:cTn id="78" dur="166" decel="50000">
                                          <p:stCondLst>
                                            <p:cond delay="676"/>
                                          </p:stCondLst>
                                        </p:cTn>
                                        <p:tgtEl>
                                          <p:spTgt spid="15"/>
                                        </p:tgtEl>
                                      </p:cBhvr>
                                      <p:to x="100000" y="100000"/>
                                    </p:animScale>
                                    <p:animScale>
                                      <p:cBhvr>
                                        <p:cTn id="79" dur="26">
                                          <p:stCondLst>
                                            <p:cond delay="1312"/>
                                          </p:stCondLst>
                                        </p:cTn>
                                        <p:tgtEl>
                                          <p:spTgt spid="15"/>
                                        </p:tgtEl>
                                      </p:cBhvr>
                                      <p:to x="100000" y="80000"/>
                                    </p:animScale>
                                    <p:animScale>
                                      <p:cBhvr>
                                        <p:cTn id="80" dur="166" decel="50000">
                                          <p:stCondLst>
                                            <p:cond delay="1338"/>
                                          </p:stCondLst>
                                        </p:cTn>
                                        <p:tgtEl>
                                          <p:spTgt spid="15"/>
                                        </p:tgtEl>
                                      </p:cBhvr>
                                      <p:to x="100000" y="100000"/>
                                    </p:animScale>
                                    <p:animScale>
                                      <p:cBhvr>
                                        <p:cTn id="81" dur="26">
                                          <p:stCondLst>
                                            <p:cond delay="1642"/>
                                          </p:stCondLst>
                                        </p:cTn>
                                        <p:tgtEl>
                                          <p:spTgt spid="15"/>
                                        </p:tgtEl>
                                      </p:cBhvr>
                                      <p:to x="100000" y="90000"/>
                                    </p:animScale>
                                    <p:animScale>
                                      <p:cBhvr>
                                        <p:cTn id="82" dur="166" decel="50000">
                                          <p:stCondLst>
                                            <p:cond delay="1668"/>
                                          </p:stCondLst>
                                        </p:cTn>
                                        <p:tgtEl>
                                          <p:spTgt spid="15"/>
                                        </p:tgtEl>
                                      </p:cBhvr>
                                      <p:to x="100000" y="100000"/>
                                    </p:animScale>
                                    <p:animScale>
                                      <p:cBhvr>
                                        <p:cTn id="83" dur="26">
                                          <p:stCondLst>
                                            <p:cond delay="1808"/>
                                          </p:stCondLst>
                                        </p:cTn>
                                        <p:tgtEl>
                                          <p:spTgt spid="15"/>
                                        </p:tgtEl>
                                      </p:cBhvr>
                                      <p:to x="100000" y="95000"/>
                                    </p:animScale>
                                    <p:animScale>
                                      <p:cBhvr>
                                        <p:cTn id="84" dur="166" decel="50000">
                                          <p:stCondLst>
                                            <p:cond delay="1834"/>
                                          </p:stCondLst>
                                        </p:cTn>
                                        <p:tgtEl>
                                          <p:spTgt spid="15"/>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3">
                                            <p:txEl>
                                              <p:pRg st="0" end="0"/>
                                            </p:txEl>
                                          </p:spTgt>
                                        </p:tgtEl>
                                        <p:attrNameLst>
                                          <p:attrName>style.visibility</p:attrName>
                                        </p:attrNameLst>
                                      </p:cBhvr>
                                      <p:to>
                                        <p:strVal val="visible"/>
                                      </p:to>
                                    </p:set>
                                    <p:anim calcmode="lin" valueType="num">
                                      <p:cBhvr>
                                        <p:cTn id="8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0" end="0"/>
                                            </p:txEl>
                                          </p:spTgt>
                                        </p:tgtEl>
                                      </p:cBhvr>
                                    </p:animEffect>
                                  </p:childTnLst>
                                </p:cTn>
                              </p:par>
                              <p:par>
                                <p:cTn id="93" presetID="31" presetClass="entr" presetSubtype="0" fill="hold" nodeType="with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 calcmode="lin" valueType="num">
                                      <p:cBhvr>
                                        <p:cTn id="9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 end="1"/>
                                            </p:txEl>
                                          </p:spTgt>
                                        </p:tgtEl>
                                      </p:cBhvr>
                                    </p:animEffect>
                                  </p:childTnLst>
                                </p:cTn>
                              </p:par>
                              <p:par>
                                <p:cTn id="99" presetID="31" presetClass="entr" presetSubtype="0" fill="hold" nodeType="withEffect">
                                  <p:stCondLst>
                                    <p:cond delay="0"/>
                                  </p:stCondLst>
                                  <p:childTnLst>
                                    <p:set>
                                      <p:cBhvr>
                                        <p:cTn id="100" dur="1" fill="hold">
                                          <p:stCondLst>
                                            <p:cond delay="0"/>
                                          </p:stCondLst>
                                        </p:cTn>
                                        <p:tgtEl>
                                          <p:spTgt spid="3">
                                            <p:txEl>
                                              <p:pRg st="2" end="2"/>
                                            </p:txEl>
                                          </p:spTgt>
                                        </p:tgtEl>
                                        <p:attrNameLst>
                                          <p:attrName>style.visibility</p:attrName>
                                        </p:attrNameLst>
                                      </p:cBhvr>
                                      <p:to>
                                        <p:strVal val="visible"/>
                                      </p:to>
                                    </p:set>
                                    <p:anim calcmode="lin" valueType="num">
                                      <p:cBhvr>
                                        <p:cTn id="10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0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a:extLst>
              <a:ext uri="{FF2B5EF4-FFF2-40B4-BE49-F238E27FC236}">
                <a16:creationId xmlns:a16="http://schemas.microsoft.com/office/drawing/2014/main" id="{99A03029-B19C-4E0F-BA5E-6657D5F8A90D}"/>
              </a:ext>
            </a:extLst>
          </p:cNvPr>
          <p:cNvSpPr txBox="1"/>
          <p:nvPr/>
        </p:nvSpPr>
        <p:spPr>
          <a:xfrm>
            <a:off x="508462" y="889316"/>
            <a:ext cx="250100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737609"/>
            <a:ext cx="4017963" cy="3026101"/>
          </a:xfrm>
          <a:prstGeom prst="rect">
            <a:avLst/>
          </a:prstGeom>
        </p:spPr>
      </p:pic>
      <p:sp>
        <p:nvSpPr>
          <p:cNvPr id="15" name="Rectangle 14">
            <a:extLst>
              <a:ext uri="{FF2B5EF4-FFF2-40B4-BE49-F238E27FC236}">
                <a16:creationId xmlns:a16="http://schemas.microsoft.com/office/drawing/2014/main" id="{3EC6C0AE-5923-41A4-8535-4F3833F7BC3B}"/>
              </a:ext>
            </a:extLst>
          </p:cNvPr>
          <p:cNvSpPr/>
          <p:nvPr/>
        </p:nvSpPr>
        <p:spPr>
          <a:xfrm>
            <a:off x="4125468" y="1995686"/>
            <a:ext cx="4657127" cy="1569660"/>
          </a:xfrm>
          <a:prstGeom prst="rect">
            <a:avLst/>
          </a:prstGeom>
        </p:spPr>
        <p:txBody>
          <a:bodyPr wrap="square">
            <a:spAutoFit/>
          </a:bodyPr>
          <a:lstStyle/>
          <a:p>
            <a:pPr algn="just" defTabSz="685800"/>
            <a:r>
              <a:rPr lang="en-US" altLang="en-US" sz="2400" i="1" dirty="0" err="1">
                <a:solidFill>
                  <a:prstClr val="black"/>
                </a:solidFill>
                <a:latin typeface="Times New Roman" panose="02020603050405020304" pitchFamily="18" charset="0"/>
                <a:cs typeface="Times New Roman" panose="02020603050405020304" pitchFamily="18" charset="0"/>
              </a:rPr>
              <a:t>Có</a:t>
            </a:r>
            <a:r>
              <a:rPr lang="en-US" altLang="en-US" sz="2400" i="1" dirty="0">
                <a:solidFill>
                  <a:prstClr val="black"/>
                </a:solidFill>
                <a:latin typeface="Times New Roman" panose="02020603050405020304" pitchFamily="18" charset="0"/>
                <a:cs typeface="Times New Roman" panose="02020603050405020304" pitchFamily="18" charset="0"/>
              </a:rPr>
              <a:t> ý </a:t>
            </a:r>
            <a:r>
              <a:rPr lang="en-US" altLang="en-US" sz="2400" i="1" dirty="0" err="1">
                <a:solidFill>
                  <a:prstClr val="black"/>
                </a:solidFill>
                <a:latin typeface="Times New Roman" panose="02020603050405020304" pitchFamily="18" charset="0"/>
                <a:cs typeface="Times New Roman" panose="02020603050405020304" pitchFamily="18" charset="0"/>
              </a:rPr>
              <a:t>kiến</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cho</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rằng</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Cách</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sống</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giản</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dị</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đạm</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bạc</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của</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Bác</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Hồ</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lại</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vô</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cùng</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thanh</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cao</a:t>
            </a:r>
            <a:r>
              <a:rPr lang="en-US" altLang="en-US" sz="2400" i="1" dirty="0">
                <a:solidFill>
                  <a:prstClr val="black"/>
                </a:solidFill>
                <a:latin typeface="Times New Roman" panose="02020603050405020304" pitchFamily="18" charset="0"/>
                <a:cs typeface="Times New Roman" panose="02020603050405020304" pitchFamily="18" charset="0"/>
              </a:rPr>
              <a:t>, sang </a:t>
            </a:r>
            <a:r>
              <a:rPr lang="en-US" altLang="en-US" sz="2400" i="1" dirty="0" err="1">
                <a:solidFill>
                  <a:prstClr val="black"/>
                </a:solidFill>
                <a:latin typeface="Times New Roman" panose="02020603050405020304" pitchFamily="18" charset="0"/>
                <a:cs typeface="Times New Roman" panose="02020603050405020304" pitchFamily="18" charset="0"/>
              </a:rPr>
              <a:t>trọng</a:t>
            </a:r>
            <a:r>
              <a:rPr lang="en-US" altLang="en-US" sz="2400" i="1" dirty="0">
                <a:solidFill>
                  <a:prstClr val="black"/>
                </a:solidFill>
                <a:latin typeface="Times New Roman" panose="02020603050405020304" pitchFamily="18" charset="0"/>
                <a:cs typeface="Times New Roman" panose="02020603050405020304" pitchFamily="18" charset="0"/>
              </a:rPr>
              <a:t>”. Em </a:t>
            </a:r>
            <a:r>
              <a:rPr lang="en-US" altLang="en-US" sz="2400" i="1" dirty="0" err="1">
                <a:solidFill>
                  <a:prstClr val="black"/>
                </a:solidFill>
                <a:latin typeface="Times New Roman" panose="02020603050405020304" pitchFamily="18" charset="0"/>
                <a:cs typeface="Times New Roman" panose="02020603050405020304" pitchFamily="18" charset="0"/>
              </a:rPr>
              <a:t>có</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đồng</a:t>
            </a:r>
            <a:r>
              <a:rPr lang="en-US" altLang="en-US" sz="2400" i="1" dirty="0">
                <a:solidFill>
                  <a:prstClr val="black"/>
                </a:solidFill>
                <a:latin typeface="Times New Roman" panose="02020603050405020304" pitchFamily="18" charset="0"/>
                <a:cs typeface="Times New Roman" panose="02020603050405020304" pitchFamily="18" charset="0"/>
              </a:rPr>
              <a:t> ý </a:t>
            </a:r>
            <a:r>
              <a:rPr lang="en-US" altLang="en-US" sz="2400" i="1" dirty="0" err="1">
                <a:solidFill>
                  <a:prstClr val="black"/>
                </a:solidFill>
                <a:latin typeface="Times New Roman" panose="02020603050405020304" pitchFamily="18" charset="0"/>
                <a:cs typeface="Times New Roman" panose="02020603050405020304" pitchFamily="18" charset="0"/>
              </a:rPr>
              <a:t>với</a:t>
            </a:r>
            <a:r>
              <a:rPr lang="en-US" altLang="en-US" sz="2400" i="1" dirty="0">
                <a:solidFill>
                  <a:prstClr val="black"/>
                </a:solidFill>
                <a:latin typeface="Times New Roman" panose="02020603050405020304" pitchFamily="18" charset="0"/>
                <a:cs typeface="Times New Roman" panose="02020603050405020304" pitchFamily="18" charset="0"/>
              </a:rPr>
              <a:t> ý </a:t>
            </a:r>
            <a:r>
              <a:rPr lang="en-US" altLang="en-US" sz="2400" i="1" dirty="0" err="1">
                <a:solidFill>
                  <a:prstClr val="black"/>
                </a:solidFill>
                <a:latin typeface="Times New Roman" panose="02020603050405020304" pitchFamily="18" charset="0"/>
                <a:cs typeface="Times New Roman" panose="02020603050405020304" pitchFamily="18" charset="0"/>
              </a:rPr>
              <a:t>kiến</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đó</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không</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vì</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sao</a:t>
            </a:r>
            <a:r>
              <a:rPr lang="en-US" altLang="en-US" sz="2400" i="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592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nét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đẹp</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lối</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sống</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Hồ</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a:t>
              </a:r>
              <a:r>
                <a:rPr kumimoji="0" lang="en-US"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a:extLst>
              <a:ext uri="{FF2B5EF4-FFF2-40B4-BE49-F238E27FC236}">
                <a16:creationId xmlns:a16="http://schemas.microsoft.com/office/drawing/2014/main" id="{99A03029-B19C-4E0F-BA5E-6657D5F8A90D}"/>
              </a:ext>
            </a:extLst>
          </p:cNvPr>
          <p:cNvSpPr txBox="1"/>
          <p:nvPr/>
        </p:nvSpPr>
        <p:spPr>
          <a:xfrm>
            <a:off x="508462" y="889316"/>
            <a:ext cx="286007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Lối</a:t>
            </a:r>
            <a:r>
              <a:rPr kumimoji="0" lang="vi-VN"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sống thanh cao</a:t>
            </a:r>
            <a:endParaRPr kumimoji="0" lang="en-SG"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5">
            <a:extLst>
              <a:ext uri="{FF2B5EF4-FFF2-40B4-BE49-F238E27FC236}">
                <a16:creationId xmlns:a16="http://schemas.microsoft.com/office/drawing/2014/main" id="{062205F8-1A88-4F94-85AA-DFC46CB2E7CA}"/>
              </a:ext>
            </a:extLst>
          </p:cNvPr>
          <p:cNvSpPr/>
          <p:nvPr/>
        </p:nvSpPr>
        <p:spPr>
          <a:xfrm>
            <a:off x="1835696" y="1563638"/>
            <a:ext cx="5760640" cy="9361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SG" sz="2800" i="1" dirty="0" err="1">
                <a:solidFill>
                  <a:prstClr val="black"/>
                </a:solidFill>
                <a:latin typeface="Times New Roman" panose="02020603050405020304" pitchFamily="18" charset="0"/>
                <a:cs typeface="Times New Roman" panose="02020603050405020304" pitchFamily="18" charset="0"/>
              </a:rPr>
              <a:t>Cách</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sống</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giản</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dị</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của</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Bác</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Hồ</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lại</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vô</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cùng</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thanh</a:t>
            </a:r>
            <a:r>
              <a:rPr lang="en-SG" sz="2800" i="1" dirty="0">
                <a:solidFill>
                  <a:prstClr val="black"/>
                </a:solidFill>
                <a:latin typeface="Times New Roman" panose="02020603050405020304" pitchFamily="18" charset="0"/>
                <a:cs typeface="Times New Roman" panose="02020603050405020304" pitchFamily="18" charset="0"/>
              </a:rPr>
              <a:t> </a:t>
            </a:r>
            <a:r>
              <a:rPr lang="en-SG" sz="2800" i="1" dirty="0" err="1">
                <a:solidFill>
                  <a:prstClr val="black"/>
                </a:solidFill>
                <a:latin typeface="Times New Roman" panose="02020603050405020304" pitchFamily="18" charset="0"/>
                <a:cs typeface="Times New Roman" panose="02020603050405020304" pitchFamily="18" charset="0"/>
              </a:rPr>
              <a:t>cao</a:t>
            </a:r>
            <a:r>
              <a:rPr lang="en-SG" sz="2800" i="1" dirty="0">
                <a:solidFill>
                  <a:prstClr val="black"/>
                </a:solidFill>
                <a:latin typeface="Times New Roman" panose="02020603050405020304" pitchFamily="18" charset="0"/>
                <a:cs typeface="Times New Roman" panose="02020603050405020304" pitchFamily="18" charset="0"/>
              </a:rPr>
              <a:t>, sang </a:t>
            </a:r>
            <a:r>
              <a:rPr lang="en-SG" sz="2800" i="1" dirty="0" err="1">
                <a:solidFill>
                  <a:prstClr val="black"/>
                </a:solidFill>
                <a:latin typeface="Times New Roman" panose="02020603050405020304" pitchFamily="18" charset="0"/>
                <a:cs typeface="Times New Roman" panose="02020603050405020304" pitchFamily="18" charset="0"/>
              </a:rPr>
              <a:t>trọng</a:t>
            </a:r>
            <a:r>
              <a:rPr lang="en-SG" sz="2800" i="1" dirty="0">
                <a:solidFill>
                  <a:prstClr val="black"/>
                </a:solidFill>
                <a:latin typeface="Times New Roman" panose="02020603050405020304" pitchFamily="18" charset="0"/>
                <a:cs typeface="Times New Roman" panose="02020603050405020304" pitchFamily="18" charset="0"/>
              </a:rPr>
              <a:t>.</a:t>
            </a:r>
          </a:p>
        </p:txBody>
      </p:sp>
      <p:sp>
        <p:nvSpPr>
          <p:cNvPr id="2" name="Rectangle 1"/>
          <p:cNvSpPr/>
          <p:nvPr/>
        </p:nvSpPr>
        <p:spPr>
          <a:xfrm>
            <a:off x="477897" y="2695035"/>
            <a:ext cx="2262677" cy="1938992"/>
          </a:xfrm>
          <a:prstGeom prst="rect">
            <a:avLst/>
          </a:prstGeom>
          <a:ln w="19050">
            <a:solidFill>
              <a:schemeClr val="accent2">
                <a:lumMod val="60000"/>
                <a:lumOff val="40000"/>
              </a:schemeClr>
            </a:solidFill>
          </a:ln>
        </p:spPr>
        <p:txBody>
          <a:bodyPr wrap="square">
            <a:spAutoFit/>
          </a:bodyPr>
          <a:lstStyle/>
          <a:p>
            <a:pPr algn="just" defTabSz="685800"/>
            <a:r>
              <a:rPr lang="vi-VN" sz="2400" i="1" dirty="0">
                <a:solidFill>
                  <a:prstClr val="black"/>
                </a:solidFill>
                <a:latin typeface="Times New Roman" panose="02020603050405020304" pitchFamily="18" charset="0"/>
                <a:cs typeface="Times New Roman" panose="02020603050405020304" pitchFamily="18" charset="0"/>
              </a:rPr>
              <a:t>Đây không phải l</a:t>
            </a:r>
            <a:r>
              <a:rPr lang="vi-VN" sz="2400" i="1" dirty="0">
                <a:solidFill>
                  <a:prstClr val="black"/>
                </a:solidFill>
                <a:latin typeface="Times New Roman" panose="02020603050405020304" pitchFamily="18" charset="0"/>
                <a:ea typeface="Times New Roman" panose="02020603050405020304" pitchFamily="18" charset="0"/>
              </a:rPr>
              <a:t>à</a:t>
            </a:r>
            <a:r>
              <a:rPr lang="vi-VN" sz="2400" i="1" dirty="0">
                <a:solidFill>
                  <a:prstClr val="black"/>
                </a:solidFill>
                <a:latin typeface="Times New Roman" panose="02020603050405020304" pitchFamily="18" charset="0"/>
                <a:cs typeface="Times New Roman" panose="02020603050405020304" pitchFamily="18" charset="0"/>
              </a:rPr>
              <a:t> lối sống khắc khổ của người tự vui trong cảnh nghèo khó.</a:t>
            </a:r>
            <a:endParaRPr lang="vi-VN" sz="2400" i="1" dirty="0">
              <a:solidFill>
                <a:prstClr val="black"/>
              </a:solidFill>
              <a:latin typeface="Times New Roman" panose="02020603050405020304" pitchFamily="18" charset="0"/>
              <a:ea typeface="Times New Roman" panose="02020603050405020304" pitchFamily="18" charset="0"/>
            </a:endParaRPr>
          </a:p>
        </p:txBody>
      </p:sp>
      <p:sp>
        <p:nvSpPr>
          <p:cNvPr id="28" name="Rectangle 27"/>
          <p:cNvSpPr/>
          <p:nvPr/>
        </p:nvSpPr>
        <p:spPr>
          <a:xfrm>
            <a:off x="3131840" y="2695035"/>
            <a:ext cx="2262677" cy="1938992"/>
          </a:xfrm>
          <a:prstGeom prst="rect">
            <a:avLst/>
          </a:prstGeom>
          <a:ln w="19050">
            <a:solidFill>
              <a:schemeClr val="accent2">
                <a:lumMod val="60000"/>
                <a:lumOff val="40000"/>
              </a:schemeClr>
            </a:solidFill>
          </a:ln>
        </p:spPr>
        <p:txBody>
          <a:bodyPr wrap="square">
            <a:spAutoFit/>
          </a:bodyPr>
          <a:lstStyle/>
          <a:p>
            <a:pPr algn="just" defTabSz="685800"/>
            <a:r>
              <a:rPr lang="vi-VN" sz="2400" i="1" dirty="0">
                <a:solidFill>
                  <a:prstClr val="black"/>
                </a:solidFill>
                <a:latin typeface="Times New Roman" panose="02020603050405020304" pitchFamily="18" charset="0"/>
                <a:cs typeface="Times New Roman" panose="02020603050405020304" pitchFamily="18" charset="0"/>
              </a:rPr>
              <a:t>Đây cũng không phải l</a:t>
            </a:r>
            <a:r>
              <a:rPr lang="vi-VN" sz="2400" i="1" dirty="0">
                <a:solidFill>
                  <a:prstClr val="black"/>
                </a:solidFill>
                <a:latin typeface="Times New Roman" panose="02020603050405020304" pitchFamily="18" charset="0"/>
                <a:ea typeface="Times New Roman" panose="02020603050405020304" pitchFamily="18" charset="0"/>
              </a:rPr>
              <a:t>à</a:t>
            </a:r>
            <a:r>
              <a:rPr lang="vi-VN" sz="2400" i="1" dirty="0">
                <a:solidFill>
                  <a:prstClr val="black"/>
                </a:solidFill>
                <a:latin typeface="Times New Roman" panose="02020603050405020304" pitchFamily="18" charset="0"/>
                <a:cs typeface="Times New Roman" panose="02020603050405020304" pitchFamily="18" charset="0"/>
              </a:rPr>
              <a:t> cách tự thần thánh hoá, tự l</a:t>
            </a:r>
            <a:r>
              <a:rPr lang="vi-VN" sz="2400" i="1" dirty="0">
                <a:solidFill>
                  <a:prstClr val="black"/>
                </a:solidFill>
                <a:latin typeface="Times New Roman" panose="02020603050405020304" pitchFamily="18" charset="0"/>
                <a:ea typeface="Times New Roman" panose="02020603050405020304" pitchFamily="18" charset="0"/>
              </a:rPr>
              <a:t>à</a:t>
            </a:r>
            <a:r>
              <a:rPr lang="vi-VN" sz="2400" i="1" dirty="0">
                <a:solidFill>
                  <a:prstClr val="black"/>
                </a:solidFill>
                <a:latin typeface="Times New Roman" panose="02020603050405020304" pitchFamily="18" charset="0"/>
                <a:cs typeface="Times New Roman" panose="02020603050405020304" pitchFamily="18" charset="0"/>
              </a:rPr>
              <a:t>m cho khác đời, hơn người.</a:t>
            </a:r>
            <a:endParaRPr lang="vi-VN" sz="2400" i="1" dirty="0">
              <a:solidFill>
                <a:prstClr val="black"/>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5816433" y="2700852"/>
            <a:ext cx="2932031" cy="1938992"/>
          </a:xfrm>
          <a:prstGeom prst="rect">
            <a:avLst/>
          </a:prstGeom>
          <a:ln w="19050">
            <a:solidFill>
              <a:schemeClr val="accent2">
                <a:lumMod val="60000"/>
                <a:lumOff val="40000"/>
              </a:schemeClr>
            </a:solidFill>
          </a:ln>
        </p:spPr>
        <p:txBody>
          <a:bodyPr wrap="square">
            <a:spAutoFit/>
          </a:bodyPr>
          <a:lstStyle/>
          <a:p>
            <a:pPr algn="just" defTabSz="685800"/>
            <a:r>
              <a:rPr lang="en-US" sz="2400" dirty="0" err="1">
                <a:solidFill>
                  <a:prstClr val="black"/>
                </a:solidFill>
                <a:latin typeface="Times New Roman" panose="02020603050405020304" pitchFamily="18" charset="0"/>
                <a:cs typeface="Times New Roman" panose="02020603050405020304" pitchFamily="18" charset="0"/>
              </a:rPr>
              <a:t>Đây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a:t>
            </a:r>
            <a:r>
              <a:rPr lang="en-US" sz="2400" dirty="0" err="1">
                <a:solidFill>
                  <a:prstClr val="black"/>
                </a:solidFill>
                <a:latin typeface="Times New Roman" panose="02020603050405020304" pitchFamily="18" charset="0"/>
                <a:ea typeface="Times New Roman" panose="02020603050405020304" pitchFamily="18" charset="0"/>
              </a:rPr>
              <a:t>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trở</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t>
            </a:r>
            <a:r>
              <a:rPr lang="en-US" sz="2400" dirty="0" err="1">
                <a:solidFill>
                  <a:prstClr val="black"/>
                </a:solidFill>
                <a:latin typeface="Times New Roman" panose="02020603050405020304" pitchFamily="18" charset="0"/>
                <a:ea typeface="Times New Roman" panose="02020603050405020304" pitchFamily="18" charset="0"/>
              </a:rPr>
              <a:t>à</a:t>
            </a:r>
            <a:r>
              <a:rPr lang="en-US" sz="2400" dirty="0" err="1">
                <a:solidFill>
                  <a:prstClr val="black"/>
                </a:solidFill>
                <a:latin typeface="Times New Roman" panose="02020603050405020304" pitchFamily="18" charset="0"/>
                <a:cs typeface="Times New Roman" panose="02020603050405020304" pitchFamily="18" charset="0"/>
              </a:rPr>
              <a:t>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niệm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thẩm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mĩ</a:t>
            </a:r>
            <a:r>
              <a:rPr lang="en-US" sz="2400" dirty="0">
                <a:solidFill>
                  <a:prstClr val="black"/>
                </a:solidFill>
                <a:latin typeface="Times New Roman" panose="02020603050405020304" pitchFamily="18" charset="0"/>
                <a:cs typeface="Times New Roman" panose="02020603050405020304" pitchFamily="18" charset="0"/>
              </a:rPr>
              <a:t> : </a:t>
            </a:r>
            <a:r>
              <a:rPr lang="en-US" sz="2400" i="1" dirty="0" err="1">
                <a:solidFill>
                  <a:prstClr val="black"/>
                </a:solidFill>
                <a:latin typeface="Times New Roman" panose="02020603050405020304" pitchFamily="18" charset="0"/>
                <a:cs typeface="Times New Roman" panose="02020603050405020304" pitchFamily="18" charset="0"/>
              </a:rPr>
              <a:t>Cái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đẹp</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a:t>
            </a:r>
            <a:r>
              <a:rPr lang="en-US" sz="2400" i="1" dirty="0" err="1">
                <a:solidFill>
                  <a:prstClr val="black"/>
                </a:solidFill>
                <a:latin typeface="Times New Roman" panose="02020603050405020304" pitchFamily="18" charset="0"/>
                <a:ea typeface="Times New Roman" panose="02020603050405020304" pitchFamily="18" charset="0"/>
              </a:rPr>
              <a:t>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sự</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giản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dị</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tự</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nhiên</a:t>
            </a:r>
            <a:r>
              <a:rPr lang="en-US" sz="2400" i="1" dirty="0">
                <a:solidFill>
                  <a:prstClr val="black"/>
                </a:solidFill>
                <a:latin typeface="Times New Roman" panose="02020603050405020304" pitchFamily="18" charset="0"/>
                <a:cs typeface="Times New Roman" panose="02020603050405020304" pitchFamily="18" charset="0"/>
              </a:rPr>
              <a:t>.</a:t>
            </a:r>
            <a:endParaRPr lang="en-US" sz="2400" i="1"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80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913" y="148477"/>
            <a:ext cx="3753205" cy="369332"/>
            <a:chOff x="-178462" y="1828800"/>
            <a:chExt cx="10009850" cy="984834"/>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286713" y="1828800"/>
              <a:ext cx="1430218" cy="984834"/>
            </a:xfrm>
            <a:prstGeom prst="rect">
              <a:avLst/>
            </a:prstGeom>
            <a:noFill/>
          </p:spPr>
          <p:txBody>
            <a:bodyPr wrap="squar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834"/>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CHI TIẾT</a:t>
              </a:r>
            </a:p>
          </p:txBody>
        </p:sp>
      </p:grpSp>
      <p:grpSp>
        <p:nvGrpSpPr>
          <p:cNvPr id="23" name="Group 22"/>
          <p:cNvGrpSpPr/>
          <p:nvPr/>
        </p:nvGrpSpPr>
        <p:grpSpPr>
          <a:xfrm>
            <a:off x="239952" y="519984"/>
            <a:ext cx="7788431" cy="395616"/>
            <a:chOff x="644526" y="2766774"/>
            <a:chExt cx="20771853" cy="1054961"/>
          </a:xfrm>
        </p:grpSpPr>
        <p:sp>
          <p:nvSpPr>
            <p:cNvPr id="24" name="TextBox 23"/>
            <p:cNvSpPr txBox="1"/>
            <p:nvPr/>
          </p:nvSpPr>
          <p:spPr>
            <a:xfrm>
              <a:off x="1906584" y="2766774"/>
              <a:ext cx="19509795" cy="984871"/>
            </a:xfrm>
            <a:prstGeom prst="rect">
              <a:avLst/>
            </a:prstGeom>
            <a:noFill/>
          </p:spPr>
          <p:txBody>
            <a:bodyPr wrap="square" rtlCol="0">
              <a:spAutoFit/>
            </a:bodyPr>
            <a:lstStyle/>
            <a:p>
              <a:pPr marL="0" marR="0" lvl="0" indent="0" algn="l" defTabSz="805987" rtl="0" eaLnBrk="1" fontAlgn="auto" latinLnBrk="0" hangingPunct="1">
                <a:lnSpc>
                  <a:spcPct val="100000"/>
                </a:lnSpc>
                <a:spcBef>
                  <a:spcPts val="0"/>
                </a:spcBef>
                <a:spcAft>
                  <a:spcPts val="0"/>
                </a:spcAft>
                <a:buClrTx/>
                <a:buSzTx/>
                <a:buFontTx/>
                <a:buNone/>
                <a:tabLst/>
                <a:defRPr/>
              </a:pPr>
              <a:r>
                <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Ý nghĩa của phong cách Hồ Chí Minh</a:t>
              </a:r>
              <a:endParaRPr kumimoji="0" lang="vi-VN" sz="18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5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895023" y="2795827"/>
              <a:ext cx="907206" cy="1025908"/>
            </a:xfrm>
            <a:prstGeom prst="rect">
              <a:avLst/>
            </a:prstGeom>
            <a:noFill/>
          </p:spPr>
          <p:txBody>
            <a:bodyPr wrap="none" rtlCol="0">
              <a:spAutoFit/>
            </a:bodyPr>
            <a:lstStyle/>
            <a:p>
              <a:pPr marL="0" marR="0" lvl="0" indent="0" algn="ctr" defTabSz="805987" rtl="0" eaLnBrk="1" fontAlgn="auto" latinLnBrk="0" hangingPunct="1">
                <a:lnSpc>
                  <a:spcPct val="100000"/>
                </a:lnSpc>
                <a:spcBef>
                  <a:spcPts val="0"/>
                </a:spcBef>
                <a:spcAft>
                  <a:spcPts val="0"/>
                </a:spcAft>
                <a:buClrTx/>
                <a:buSzTx/>
                <a:buFontTx/>
                <a:buNone/>
                <a:tabLst/>
                <a:defRPr/>
              </a:pPr>
              <a:r>
                <a:rPr lang="vi-VN" sz="19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kumimoji="0" lang="en-US" sz="19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6" name="Rectangle 15">
            <a:extLst>
              <a:ext uri="{FF2B5EF4-FFF2-40B4-BE49-F238E27FC236}">
                <a16:creationId xmlns:a16="http://schemas.microsoft.com/office/drawing/2014/main" id="{758CE47E-8DAE-48EF-A3BE-997CAEED4571}"/>
              </a:ext>
            </a:extLst>
          </p:cNvPr>
          <p:cNvSpPr/>
          <p:nvPr/>
        </p:nvSpPr>
        <p:spPr>
          <a:xfrm>
            <a:off x="477897" y="1010534"/>
            <a:ext cx="6112822" cy="1292662"/>
          </a:xfrm>
          <a:prstGeom prst="rect">
            <a:avLst/>
          </a:prstGeom>
        </p:spPr>
        <p:txBody>
          <a:bodyPr wrap="square">
            <a:spAutoFit/>
          </a:bodyPr>
          <a:lstStyle/>
          <a:p>
            <a:pPr algn="just" defTabSz="685800"/>
            <a:r>
              <a:rPr lang="en-US" altLang="en-US" sz="2600" i="1" dirty="0" err="1">
                <a:solidFill>
                  <a:prstClr val="black"/>
                </a:solidFill>
                <a:latin typeface="Times New Roman" panose="02020603050405020304" pitchFamily="18" charset="0"/>
                <a:cs typeface="Times New Roman" panose="02020603050405020304" pitchFamily="18" charset="0"/>
              </a:rPr>
              <a:t>Vẻ</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đẹp</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trong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phong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cách</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sống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l</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err="1">
                <a:solidFill>
                  <a:prstClr val="black"/>
                </a:solidFill>
                <a:latin typeface="Times New Roman" panose="02020603050405020304" pitchFamily="18" charset="0"/>
                <a:cs typeface="Times New Roman" panose="02020603050405020304" pitchFamily="18" charset="0"/>
              </a:rPr>
              <a:t>m</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việc</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của</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Bác</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l</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vẻ</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đẹp</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vốn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có</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tự</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nhiên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gần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gũi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không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xa</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lạ</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với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mọi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người</a:t>
            </a:r>
            <a:r>
              <a:rPr lang="en-US" altLang="en-US" sz="2600" i="1" dirty="0">
                <a:solidFill>
                  <a:prstClr val="black"/>
                </a:solidFill>
                <a:latin typeface="Times New Roman" panose="02020603050405020304" pitchFamily="18" charset="0"/>
                <a:cs typeface="Times New Roman" panose="02020603050405020304" pitchFamily="18" charset="0"/>
              </a:rPr>
              <a:t>. </a:t>
            </a:r>
            <a:endParaRPr lang="en-SG" sz="2600" i="1" dirty="0">
              <a:solidFill>
                <a:prstClr val="black"/>
              </a:solidFill>
              <a:latin typeface="Calibri"/>
            </a:endParaRPr>
          </a:p>
        </p:txBody>
      </p:sp>
      <p:sp>
        <p:nvSpPr>
          <p:cNvPr id="25" name="Rectangle 24">
            <a:extLst>
              <a:ext uri="{FF2B5EF4-FFF2-40B4-BE49-F238E27FC236}">
                <a16:creationId xmlns:a16="http://schemas.microsoft.com/office/drawing/2014/main" id="{A6F6E745-7D4D-4360-9465-C89CE71A549B}"/>
              </a:ext>
            </a:extLst>
          </p:cNvPr>
          <p:cNvSpPr/>
          <p:nvPr/>
        </p:nvSpPr>
        <p:spPr>
          <a:xfrm>
            <a:off x="2232118" y="2715766"/>
            <a:ext cx="6392332" cy="1692771"/>
          </a:xfrm>
          <a:prstGeom prst="rect">
            <a:avLst/>
          </a:prstGeom>
        </p:spPr>
        <p:txBody>
          <a:bodyPr wrap="square">
            <a:spAutoFit/>
          </a:bodyPr>
          <a:lstStyle/>
          <a:p>
            <a:pPr algn="just" defTabSz="685800"/>
            <a:r>
              <a:rPr lang="en-US" altLang="en-US" sz="2600" b="1" i="1" dirty="0" err="1">
                <a:solidFill>
                  <a:prstClr val="black"/>
                </a:solidFill>
                <a:latin typeface="Times New Roman" panose="02020603050405020304" pitchFamily="18" charset="0"/>
                <a:cs typeface="Times New Roman" panose="02020603050405020304" pitchFamily="18" charset="0"/>
              </a:rPr>
              <a:t>Bài</a:t>
            </a:r>
            <a:r>
              <a:rPr lang="en-US" altLang="en-US" sz="2600" b="1" i="1" dirty="0">
                <a:solidFill>
                  <a:prstClr val="black"/>
                </a:solidFill>
                <a:latin typeface="Times New Roman" panose="02020603050405020304" pitchFamily="18" charset="0"/>
                <a:cs typeface="Times New Roman" panose="02020603050405020304" pitchFamily="18" charset="0"/>
              </a:rPr>
              <a:t> </a:t>
            </a:r>
            <a:r>
              <a:rPr lang="en-US" altLang="en-US" sz="2600" b="1" i="1" dirty="0" err="1">
                <a:solidFill>
                  <a:prstClr val="black"/>
                </a:solidFill>
                <a:latin typeface="Times New Roman" panose="02020603050405020304" pitchFamily="18" charset="0"/>
                <a:cs typeface="Times New Roman" panose="02020603050405020304" pitchFamily="18" charset="0"/>
              </a:rPr>
              <a:t>học</a:t>
            </a:r>
            <a:r>
              <a:rPr lang="en-US" altLang="en-US" sz="2600" b="1"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Coi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trọng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giá</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trị</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tinh</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thần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không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lệ</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thuộc</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err="1">
                <a:solidFill>
                  <a:prstClr val="black"/>
                </a:solidFill>
                <a:latin typeface="Times New Roman" panose="02020603050405020304" pitchFamily="18" charset="0"/>
                <a:cs typeface="Times New Roman" panose="02020603050405020304" pitchFamily="18" charset="0"/>
              </a:rPr>
              <a:t>o</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vật</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chất</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không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coi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cuộc</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sống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l</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hưởng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thụ</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Sống</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h</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err="1">
                <a:solidFill>
                  <a:prstClr val="black"/>
                </a:solidFill>
                <a:latin typeface="Times New Roman" panose="02020603050405020304" pitchFamily="18" charset="0"/>
                <a:cs typeface="Times New Roman" panose="02020603050405020304" pitchFamily="18" charset="0"/>
              </a:rPr>
              <a:t>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hòa</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thân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thiện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với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thiên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nhiên</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v</a:t>
            </a:r>
            <a:r>
              <a:rPr lang="en-US" altLang="en-US" sz="2600" i="1" dirty="0" err="1">
                <a:solidFill>
                  <a:prstClr val="black"/>
                </a:solidFill>
                <a:latin typeface="Times New Roman" panose="02020603050405020304" pitchFamily="18" charset="0"/>
                <a:ea typeface="Times New Roman" panose="02020603050405020304" pitchFamily="18" charset="0"/>
              </a:rPr>
              <a:t>à</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mọi</a:t>
            </a:r>
            <a:r>
              <a:rPr lang="en-US" altLang="en-US" sz="2600" i="1" dirty="0">
                <a:solidFill>
                  <a:prstClr val="black"/>
                </a:solidFill>
                <a:latin typeface="Times New Roman" panose="02020603050405020304" pitchFamily="18" charset="0"/>
                <a:cs typeface="Times New Roman" panose="02020603050405020304" pitchFamily="18" charset="0"/>
              </a:rPr>
              <a:t> </a:t>
            </a:r>
            <a:r>
              <a:rPr lang="en-US" altLang="en-US" sz="2600" i="1" dirty="0" err="1">
                <a:solidFill>
                  <a:prstClr val="black"/>
                </a:solidFill>
                <a:latin typeface="Times New Roman" panose="02020603050405020304" pitchFamily="18" charset="0"/>
                <a:cs typeface="Times New Roman" panose="02020603050405020304" pitchFamily="18" charset="0"/>
              </a:rPr>
              <a:t>người</a:t>
            </a:r>
            <a:r>
              <a:rPr lang="en-US" altLang="en-US" sz="2600" i="1" dirty="0">
                <a:solidFill>
                  <a:prstClr val="black"/>
                </a:solidFill>
                <a:latin typeface="Times New Roman" panose="02020603050405020304" pitchFamily="18" charset="0"/>
                <a:cs typeface="Times New Roman" panose="02020603050405020304" pitchFamily="18" charset="0"/>
              </a:rPr>
              <a:t>.</a:t>
            </a:r>
            <a:endParaRPr lang="en-SG" sz="2600" i="1" dirty="0">
              <a:solidFill>
                <a:prstClr val="black"/>
              </a:solidFill>
              <a:latin typeface="Calibri"/>
            </a:endParaRPr>
          </a:p>
        </p:txBody>
      </p:sp>
      <p:pic>
        <p:nvPicPr>
          <p:cNvPr id="26" name="Picture 2" descr="Sáng ngời phong cách Hồ Chí Minh - Hànộim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8" b="56184" l="53400" r="100000">
                        <a14:foregroundMark x1="94200" y1="38784" x2="94200" y2="38784"/>
                        <a14:foregroundMark x1="94200" y1="38784" x2="94200" y2="38784"/>
                        <a14:foregroundMark x1="94200" y1="38784" x2="94200" y2="38784"/>
                        <a14:foregroundMark x1="95200" y1="40042" x2="95800" y2="40881"/>
                        <a14:foregroundMark x1="96000" y1="40881" x2="96000" y2="40881"/>
                        <a14:foregroundMark x1="94400" y1="37107" x2="94400" y2="37107"/>
                        <a14:foregroundMark x1="94200" y1="36688" x2="95400" y2="36059"/>
                        <a14:foregroundMark x1="96800" y1="35639" x2="96800" y2="35639"/>
                        <a14:foregroundMark x1="97200" y1="35849" x2="98200" y2="36688"/>
                        <a14:foregroundMark x1="67000" y1="40042" x2="67000" y2="40042"/>
                        <a14:foregroundMark x1="65400" y1="39832" x2="65400" y2="39832"/>
                        <a14:foregroundMark x1="64400" y1="39623" x2="64400" y2="39623"/>
                      </a14:backgroundRemoval>
                    </a14:imgEffect>
                  </a14:imgLayer>
                </a14:imgProps>
              </a:ext>
              <a:ext uri="{28A0092B-C50C-407E-A947-70E740481C1C}">
                <a14:useLocalDpi xmlns:a14="http://schemas.microsoft.com/office/drawing/2010/main" val="0"/>
              </a:ext>
            </a:extLst>
          </a:blip>
          <a:srcRect/>
          <a:stretch>
            <a:fillRect/>
          </a:stretch>
        </p:blipFill>
        <p:spPr bwMode="auto">
          <a:xfrm>
            <a:off x="-3239371" y="2355726"/>
            <a:ext cx="5470167" cy="537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0" y="148474"/>
            <a:ext cx="3753205" cy="369332"/>
            <a:chOff x="-178462" y="1828800"/>
            <a:chExt cx="10009850" cy="984827"/>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72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85076" y="1828800"/>
              <a:ext cx="1631858" cy="984827"/>
            </a:xfrm>
            <a:prstGeom prst="rect">
              <a:avLst/>
            </a:prstGeom>
            <a:noFill/>
          </p:spPr>
          <p:txBody>
            <a:bodyPr wrap="square" rtlCol="0">
              <a:spAutoFit/>
            </a:bodyPr>
            <a:lstStyle/>
            <a:p>
              <a:pPr marL="0" marR="0" lvl="0" indent="0" algn="ctr" defTabSz="80672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2" y="1828800"/>
              <a:ext cx="7763656" cy="984827"/>
            </a:xfrm>
            <a:prstGeom prst="rect">
              <a:avLst/>
            </a:prstGeom>
            <a:noFill/>
          </p:spPr>
          <p:txBody>
            <a:bodyPr wrap="square" rtlCol="0">
              <a:spAutoFit/>
            </a:bodyPr>
            <a:lstStyle/>
            <a:p>
              <a:pPr marL="0" marR="0" lvl="0" indent="0" algn="l" defTabSz="80672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TỔNG KẾT</a:t>
              </a:r>
            </a:p>
          </p:txBody>
        </p:sp>
      </p:grpSp>
      <p:sp>
        <p:nvSpPr>
          <p:cNvPr id="19" name="Rectangle 18"/>
          <p:cNvSpPr/>
          <p:nvPr/>
        </p:nvSpPr>
        <p:spPr>
          <a:xfrm>
            <a:off x="224864" y="1047436"/>
            <a:ext cx="6898775" cy="1236282"/>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3" tIns="17087" rIns="34163"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ctr" defTabSz="217678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0" name="Group 16"/>
          <p:cNvGrpSpPr/>
          <p:nvPr/>
        </p:nvGrpSpPr>
        <p:grpSpPr>
          <a:xfrm>
            <a:off x="202011" y="1042932"/>
            <a:ext cx="6916609" cy="308610"/>
            <a:chOff x="13964940" y="9313870"/>
            <a:chExt cx="17809420" cy="729160"/>
          </a:xfrm>
        </p:grpSpPr>
        <p:sp>
          <p:nvSpPr>
            <p:cNvPr id="21" name="Rectangle 20"/>
            <p:cNvSpPr/>
            <p:nvPr/>
          </p:nvSpPr>
          <p:spPr>
            <a:xfrm>
              <a:off x="15253603" y="9313870"/>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l" defTabSz="341291" rtl="0" eaLnBrk="1" fontAlgn="auto" latinLnBrk="0" hangingPunct="1">
                <a:lnSpc>
                  <a:spcPct val="100000"/>
                </a:lnSpc>
                <a:spcBef>
                  <a:spcPts val="45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rPr>
                <a:t>NỘI DUNG</a:t>
              </a:r>
            </a:p>
          </p:txBody>
        </p:sp>
        <p:sp>
          <p:nvSpPr>
            <p:cNvPr id="22" name="Rectangle 21"/>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ctr" defTabSz="217678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1</a:t>
              </a:r>
              <a:endParaRPr kumimoji="0" lang="en-US" sz="15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grpSp>
      <p:sp>
        <p:nvSpPr>
          <p:cNvPr id="23" name="Rectangle 22"/>
          <p:cNvSpPr/>
          <p:nvPr/>
        </p:nvSpPr>
        <p:spPr>
          <a:xfrm>
            <a:off x="728877" y="1402977"/>
            <a:ext cx="6075372" cy="865504"/>
          </a:xfrm>
          <a:prstGeom prst="rect">
            <a:avLst/>
          </a:prstGeom>
        </p:spPr>
        <p:txBody>
          <a:bodyPr wrap="square" lIns="34163" tIns="17087" rIns="34163" bIns="17087">
            <a:spAutoFit/>
          </a:bodyPr>
          <a:lstStyle/>
          <a:p>
            <a:pPr marL="285736" marR="0" lvl="0" indent="-285736" algn="l" defTabSz="914355" rtl="0" eaLnBrk="1" fontAlgn="auto" latinLnBrk="0" hangingPunct="1">
              <a:lnSpc>
                <a:spcPct val="100000"/>
              </a:lnSpc>
              <a:spcBef>
                <a:spcPts val="0"/>
              </a:spcBef>
              <a:spcAft>
                <a:spcPts val="0"/>
              </a:spcAft>
              <a:buClrTx/>
              <a:buSzTx/>
              <a:buFont typeface="Wingdings" pitchFamily="2" charset="2"/>
              <a:buChar char="§"/>
              <a:tabLst/>
              <a:defRPr/>
            </a:pPr>
            <a:r>
              <a:rPr kumimoji="0" lang="vi-VN" sz="1800" b="1" i="0" u="none" strike="noStrike" kern="1200" cap="none" spc="0" normalizeH="0" baseline="0" noProof="0" dirty="0">
                <a:ln>
                  <a:noFill/>
                </a:ln>
                <a:solidFill>
                  <a:prstClr val="black"/>
                </a:solidFill>
                <a:effectLst/>
                <a:uLnTx/>
                <a:uFillTx/>
                <a:latin typeface="Times New Roman"/>
                <a:ea typeface="+mn-ea"/>
                <a:cs typeface="+mn-cs"/>
              </a:rPr>
              <a:t>Vẻ</a:t>
            </a:r>
            <a:r>
              <a:rPr kumimoji="0" lang="vi-VN" sz="1800" b="1" i="0" u="none" strike="noStrike" kern="1200" cap="none" spc="0" normalizeH="0" noProof="0" dirty="0">
                <a:ln>
                  <a:noFill/>
                </a:ln>
                <a:solidFill>
                  <a:prstClr val="black"/>
                </a:solidFill>
                <a:effectLst/>
                <a:uLnTx/>
                <a:uFillTx/>
                <a:latin typeface="Times New Roman"/>
                <a:ea typeface="+mn-ea"/>
                <a:cs typeface="+mn-cs"/>
              </a:rPr>
              <a:t> đẹp trong phong cách Hồ Chí Minh là sự kết hợp giữa truyền thống và hiện đại, dân tộc và nhân loại, thanh cao và giản dị</a:t>
            </a:r>
            <a:endParaRPr kumimoji="0" lang="vi-VN" altLang="en-US" sz="1800" b="1" i="0" u="none" strike="noStrike" kern="0" cap="none" spc="0" normalizeH="0" baseline="0" noProof="0" dirty="0">
              <a:ln>
                <a:noFill/>
              </a:ln>
              <a:solidFill>
                <a:prstClr val="black"/>
              </a:solidFill>
              <a:effectLst/>
              <a:uLnTx/>
              <a:uFillTx/>
              <a:latin typeface="Times New Roman"/>
              <a:ea typeface="+mn-ea"/>
              <a:cs typeface="Itim" panose="020B0604020202020204" charset="-34"/>
              <a:sym typeface="Arial"/>
            </a:endParaRPr>
          </a:p>
        </p:txBody>
      </p:sp>
      <p:sp>
        <p:nvSpPr>
          <p:cNvPr id="24" name="Rectangle 23"/>
          <p:cNvSpPr/>
          <p:nvPr/>
        </p:nvSpPr>
        <p:spPr>
          <a:xfrm>
            <a:off x="201991" y="2643764"/>
            <a:ext cx="6939434" cy="1784822"/>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3" tIns="17087" rIns="34163"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ctr" defTabSz="217678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5" name="Group 16"/>
          <p:cNvGrpSpPr/>
          <p:nvPr/>
        </p:nvGrpSpPr>
        <p:grpSpPr>
          <a:xfrm>
            <a:off x="224854" y="2643758"/>
            <a:ext cx="6921822" cy="308612"/>
            <a:chOff x="13964940" y="9313870"/>
            <a:chExt cx="17728218" cy="729164"/>
          </a:xfrm>
        </p:grpSpPr>
        <p:sp>
          <p:nvSpPr>
            <p:cNvPr id="26" name="Rectangle 25"/>
            <p:cNvSpPr/>
            <p:nvPr/>
          </p:nvSpPr>
          <p:spPr>
            <a:xfrm>
              <a:off x="15172401" y="9313874"/>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l" defTabSz="217678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NGHỆ THUẬT</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27" name="Rectangle 26"/>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marL="0" marR="0" lvl="0" indent="0" algn="ctr" defTabSz="217678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2</a:t>
              </a:r>
              <a:endParaRPr kumimoji="0" lang="en-US" sz="15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grpSp>
      <p:sp>
        <p:nvSpPr>
          <p:cNvPr id="2" name="Rectangle 1"/>
          <p:cNvSpPr/>
          <p:nvPr/>
        </p:nvSpPr>
        <p:spPr>
          <a:xfrm>
            <a:off x="720079" y="3028859"/>
            <a:ext cx="6403559" cy="1631123"/>
          </a:xfrm>
          <a:prstGeom prst="rect">
            <a:avLst/>
          </a:prstGeom>
        </p:spPr>
        <p:txBody>
          <a:bodyPr wrap="square" lIns="91348" tIns="45674" rIns="91348" bIns="45674">
            <a:spAutoFit/>
          </a:bodyPr>
          <a:lstStyle/>
          <a:p>
            <a:pPr marL="436245" indent="-285750" defTabSz="685800">
              <a:buFont typeface="Wingdings" panose="05000000000000000000" pitchFamily="2" charset="2"/>
              <a:buChar char="§"/>
            </a:pPr>
            <a:r>
              <a:rPr lang="vi-VN" sz="2000" b="1" dirty="0">
                <a:latin typeface="Times New Roman" panose="02020603050405020304" pitchFamily="18" charset="0"/>
                <a:cs typeface="Times New Roman" panose="02020603050405020304" pitchFamily="18" charset="0"/>
              </a:rPr>
              <a:t>Kết hợp giữa kể v</a:t>
            </a:r>
            <a:r>
              <a:rPr lang="vi-VN" sz="2000" b="1" dirty="0">
                <a:latin typeface="Times New Roman" panose="02020603050405020304" pitchFamily="18" charset="0"/>
                <a:ea typeface="Times New Roman" panose="02020603050405020304" pitchFamily="18" charset="0"/>
              </a:rPr>
              <a:t>à</a:t>
            </a:r>
            <a:r>
              <a:rPr lang="vi-VN" sz="2000" b="1" dirty="0">
                <a:latin typeface="Times New Roman" panose="02020603050405020304" pitchFamily="18" charset="0"/>
                <a:cs typeface="Times New Roman" panose="02020603050405020304" pitchFamily="18" charset="0"/>
              </a:rPr>
              <a:t> bình luận.</a:t>
            </a:r>
            <a:endParaRPr lang="vi-VN" altLang="x-none" sz="2000" b="1" dirty="0">
              <a:latin typeface="Times New Roman" panose="02020603050405020304" pitchFamily="18" charset="0"/>
              <a:cs typeface="Times New Roman" panose="02020603050405020304" pitchFamily="18" charset="0"/>
            </a:endParaRPr>
          </a:p>
          <a:p>
            <a:pPr marL="436245" indent="-285750" defTabSz="685800">
              <a:buFont typeface="Wingdings" panose="05000000000000000000" pitchFamily="2" charset="2"/>
              <a:buChar char="§"/>
            </a:pPr>
            <a:r>
              <a:rPr lang="vi-VN" sz="2000" b="1" dirty="0">
                <a:latin typeface="Times New Roman" panose="02020603050405020304" pitchFamily="18" charset="0"/>
                <a:cs typeface="Times New Roman" panose="02020603050405020304" pitchFamily="18" charset="0"/>
              </a:rPr>
              <a:t>Chọn lọc những chi tiết tiêu biểu.</a:t>
            </a:r>
          </a:p>
          <a:p>
            <a:pPr marL="436245" indent="-285750" defTabSz="685800">
              <a:buFont typeface="Wingdings" panose="05000000000000000000" pitchFamily="2" charset="2"/>
              <a:buChar char="§"/>
            </a:pPr>
            <a:r>
              <a:rPr lang="vi-VN" sz="2000" b="1" dirty="0">
                <a:latin typeface="Times New Roman" panose="02020603050405020304" pitchFamily="18" charset="0"/>
                <a:cs typeface="Times New Roman" panose="02020603050405020304" pitchFamily="18" charset="0"/>
              </a:rPr>
              <a:t>Đan xen với thơ.</a:t>
            </a:r>
            <a:endParaRPr lang="vi-VN" altLang="x-none" sz="2000" b="1" dirty="0">
              <a:latin typeface="Times New Roman" panose="02020603050405020304" pitchFamily="18" charset="0"/>
              <a:cs typeface="Times New Roman" panose="02020603050405020304" pitchFamily="18" charset="0"/>
            </a:endParaRPr>
          </a:p>
          <a:p>
            <a:pPr marL="436245" indent="-285750" defTabSz="685800">
              <a:buFont typeface="Wingdings" panose="05000000000000000000" pitchFamily="2" charset="2"/>
              <a:buChar char="§"/>
            </a:pPr>
            <a:r>
              <a:rPr lang="vi-VN" sz="2000" b="1" dirty="0">
                <a:latin typeface="Times New Roman" panose="02020603050405020304" pitchFamily="18" charset="0"/>
                <a:cs typeface="Times New Roman" panose="02020603050405020304" pitchFamily="18" charset="0"/>
              </a:rPr>
              <a:t>Sử dụng nghệ thuật đối lập.</a:t>
            </a:r>
            <a:endParaRPr lang="vi-VN" altLang="x-none" sz="2000" b="1" dirty="0">
              <a:latin typeface="Times New Roman" panose="02020603050405020304" pitchFamily="18" charset="0"/>
              <a:cs typeface="Times New Roman" panose="02020603050405020304" pitchFamily="18" charset="0"/>
            </a:endParaRPr>
          </a:p>
          <a:p>
            <a:pPr marL="436245" indent="-285750" defTabSz="685800">
              <a:buFont typeface="Wingdings" panose="05000000000000000000" pitchFamily="2" charset="2"/>
              <a:buChar char="§"/>
            </a:pPr>
            <a:endParaRPr lang="vi-VN" altLang="x-none" sz="20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99728" l="50286" r="100000">
                        <a14:foregroundMark x1="54714" y1="67847" x2="55714" y2="74932"/>
                        <a14:foregroundMark x1="56286" y1="76294" x2="56714" y2="81471"/>
                        <a14:foregroundMark x1="65143" y1="97820" x2="91000" y2="97548"/>
                      </a14:backgroundRemoval>
                    </a14:imgEffect>
                  </a14:imgLayer>
                </a14:imgProps>
              </a:ext>
              <a:ext uri="{28A0092B-C50C-407E-A947-70E740481C1C}">
                <a14:useLocalDpi xmlns:a14="http://schemas.microsoft.com/office/drawing/2010/main" val="0"/>
              </a:ext>
            </a:extLst>
          </a:blip>
          <a:stretch>
            <a:fillRect/>
          </a:stretch>
        </p:blipFill>
        <p:spPr>
          <a:xfrm>
            <a:off x="5276312" y="2938954"/>
            <a:ext cx="3694650" cy="1937052"/>
          </a:xfrm>
          <a:prstGeom prst="rect">
            <a:avLst/>
          </a:prstGeom>
        </p:spPr>
      </p:pic>
    </p:spTree>
    <p:extLst>
      <p:ext uri="{BB962C8B-B14F-4D97-AF65-F5344CB8AC3E}">
        <p14:creationId xmlns:p14="http://schemas.microsoft.com/office/powerpoint/2010/main" val="247705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9" name="Rounded Rectangle 28"/>
          <p:cNvSpPr/>
          <p:nvPr/>
        </p:nvSpPr>
        <p:spPr>
          <a:xfrm>
            <a:off x="1115616" y="699542"/>
            <a:ext cx="7281966" cy="3823855"/>
          </a:xfrm>
          <a:prstGeom prst="roundRect">
            <a:avLst>
              <a:gd name="adj" fmla="val 1654"/>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238" tIns="17117" rIns="34238" bIns="17117" rtlCol="0" anchor="ctr"/>
          <a:lstStyle/>
          <a:p>
            <a:pPr algn="ctr" defTabSz="814025"/>
            <a:endParaRPr lang="en-US" i="1">
              <a:solidFill>
                <a:prstClr val="white"/>
              </a:solidFill>
              <a:latin typeface="Times New Roman" pitchFamily="18" charset="0"/>
              <a:cs typeface="Times New Roman" pitchFamily="18" charset="0"/>
            </a:endParaRPr>
          </a:p>
        </p:txBody>
      </p:sp>
      <p:grpSp>
        <p:nvGrpSpPr>
          <p:cNvPr id="32" name="Group 31"/>
          <p:cNvGrpSpPr/>
          <p:nvPr/>
        </p:nvGrpSpPr>
        <p:grpSpPr>
          <a:xfrm>
            <a:off x="1052798" y="915566"/>
            <a:ext cx="5620454" cy="396451"/>
            <a:chOff x="2840539" y="3818711"/>
            <a:chExt cx="16323874" cy="1057201"/>
          </a:xfrm>
        </p:grpSpPr>
        <p:sp>
          <p:nvSpPr>
            <p:cNvPr id="5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sz="1400" i="1">
                <a:solidFill>
                  <a:prstClr val="white"/>
                </a:solidFill>
                <a:latin typeface="Times New Roman" pitchFamily="18" charset="0"/>
                <a:cs typeface="Times New Roman" pitchFamily="18" charset="0"/>
              </a:endParaRPr>
            </a:p>
          </p:txBody>
        </p:sp>
        <p:grpSp>
          <p:nvGrpSpPr>
            <p:cNvPr id="54" name="Group 53"/>
            <p:cNvGrpSpPr/>
            <p:nvPr/>
          </p:nvGrpSpPr>
          <p:grpSpPr>
            <a:xfrm>
              <a:off x="2840539" y="3886200"/>
              <a:ext cx="16323874" cy="989712"/>
              <a:chOff x="2840539" y="3733800"/>
              <a:chExt cx="16323874" cy="989712"/>
            </a:xfrm>
          </p:grpSpPr>
          <p:sp>
            <p:nvSpPr>
              <p:cNvPr id="57" name="Round Same Side Corner Rectangle 56"/>
              <p:cNvSpPr/>
              <p:nvPr/>
            </p:nvSpPr>
            <p:spPr>
              <a:xfrm rot="5400000">
                <a:off x="10639132" y="-3994836"/>
                <a:ext cx="731518" cy="16319045"/>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59" name="Rectangle 5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60" name="Rectangle 59"/>
              <p:cNvSpPr/>
              <p:nvPr/>
            </p:nvSpPr>
            <p:spPr>
              <a:xfrm>
                <a:off x="4460662" y="3738629"/>
                <a:ext cx="5759591" cy="984883"/>
              </a:xfrm>
              <a:prstGeom prst="rect">
                <a:avLst/>
              </a:prstGeom>
            </p:spPr>
            <p:txBody>
              <a:bodyPr wrap="none">
                <a:spAutoFit/>
              </a:bodyPr>
              <a:lstStyle/>
              <a:p>
                <a:pPr defTabSz="341921">
                  <a:spcBef>
                    <a:spcPts val="450"/>
                  </a:spcBef>
                  <a:defRPr/>
                </a:pPr>
                <a:r>
                  <a:rPr lang="en-US" b="1" i="1" kern="0">
                    <a:solidFill>
                      <a:prstClr val="white"/>
                    </a:solidFill>
                    <a:latin typeface="Times New Roman" pitchFamily="18" charset="0"/>
                    <a:cs typeface="Times New Roman" pitchFamily="18" charset="0"/>
                  </a:rPr>
                  <a:t>TÌM HIỂU CHUNG</a:t>
                </a:r>
                <a:endParaRPr lang="en-US" i="1" kern="0">
                  <a:solidFill>
                    <a:prstClr val="white"/>
                  </a:solidFill>
                  <a:latin typeface="Times New Roman" pitchFamily="18" charset="0"/>
                  <a:cs typeface="Times New Roman" pitchFamily="18" charset="0"/>
                </a:endParaRPr>
              </a:p>
            </p:txBody>
          </p:sp>
          <p:sp>
            <p:nvSpPr>
              <p:cNvPr id="61" name="TextBox 60"/>
              <p:cNvSpPr txBox="1"/>
              <p:nvPr/>
            </p:nvSpPr>
            <p:spPr>
              <a:xfrm>
                <a:off x="3233737" y="3733800"/>
                <a:ext cx="731919" cy="984883"/>
              </a:xfrm>
              <a:prstGeom prst="rect">
                <a:avLst/>
              </a:prstGeom>
              <a:noFill/>
            </p:spPr>
            <p:txBody>
              <a:bodyPr wrap="none" rtlCol="0">
                <a:spAutoFit/>
              </a:bodyPr>
              <a:lstStyle/>
              <a:p>
                <a:pPr algn="ctr" defTabSz="814025"/>
                <a:r>
                  <a:rPr lang="en-US" b="1" i="1">
                    <a:solidFill>
                      <a:prstClr val="white"/>
                    </a:solidFill>
                    <a:latin typeface="Times New Roman" pitchFamily="18" charset="0"/>
                    <a:ea typeface="Tahoma" panose="020B0604030504040204" pitchFamily="34" charset="0"/>
                    <a:cs typeface="Times New Roman" pitchFamily="18" charset="0"/>
                  </a:rPr>
                  <a:t>I</a:t>
                </a:r>
              </a:p>
            </p:txBody>
          </p:sp>
        </p:grpSp>
      </p:grpSp>
      <p:grpSp>
        <p:nvGrpSpPr>
          <p:cNvPr id="62" name="Group 61"/>
          <p:cNvGrpSpPr/>
          <p:nvPr/>
        </p:nvGrpSpPr>
        <p:grpSpPr>
          <a:xfrm>
            <a:off x="1052798" y="1905983"/>
            <a:ext cx="5620454" cy="404871"/>
            <a:chOff x="2840539" y="3818711"/>
            <a:chExt cx="16323882" cy="1079629"/>
          </a:xfrm>
        </p:grpSpPr>
        <p:sp>
          <p:nvSpPr>
            <p:cNvPr id="6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sz="1400" i="1">
                <a:solidFill>
                  <a:prstClr val="white"/>
                </a:solidFill>
                <a:latin typeface="Times New Roman" pitchFamily="18" charset="0"/>
                <a:cs typeface="Times New Roman" pitchFamily="18" charset="0"/>
              </a:endParaRPr>
            </a:p>
          </p:txBody>
        </p:sp>
        <p:grpSp>
          <p:nvGrpSpPr>
            <p:cNvPr id="64" name="Group 63"/>
            <p:cNvGrpSpPr/>
            <p:nvPr/>
          </p:nvGrpSpPr>
          <p:grpSpPr>
            <a:xfrm>
              <a:off x="2840539" y="3886200"/>
              <a:ext cx="16323882" cy="1012140"/>
              <a:chOff x="2840539" y="3733800"/>
              <a:chExt cx="16323882" cy="1012140"/>
            </a:xfrm>
          </p:grpSpPr>
          <p:sp>
            <p:nvSpPr>
              <p:cNvPr id="65" name="Round Same Side Corner Rectangle 64"/>
              <p:cNvSpPr/>
              <p:nvPr/>
            </p:nvSpPr>
            <p:spPr>
              <a:xfrm rot="5400000">
                <a:off x="10639135" y="-3994842"/>
                <a:ext cx="731518" cy="16319054"/>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66" name="Rectangle 65"/>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67" name="Rectangle 66"/>
              <p:cNvSpPr/>
              <p:nvPr/>
            </p:nvSpPr>
            <p:spPr>
              <a:xfrm>
                <a:off x="4460660" y="3761079"/>
                <a:ext cx="14703761" cy="984861"/>
              </a:xfrm>
              <a:prstGeom prst="rect">
                <a:avLst/>
              </a:prstGeom>
            </p:spPr>
            <p:txBody>
              <a:bodyPr wrap="square">
                <a:spAutoFit/>
              </a:bodyPr>
              <a:lstStyle/>
              <a:p>
                <a:pPr defTabSz="341921">
                  <a:spcBef>
                    <a:spcPts val="450"/>
                  </a:spcBef>
                  <a:defRPr/>
                </a:pPr>
                <a:r>
                  <a:rPr lang="en-US" b="1" i="1" kern="0" dirty="0">
                    <a:solidFill>
                      <a:prstClr val="white"/>
                    </a:solidFill>
                    <a:latin typeface="Times New Roman" pitchFamily="18" charset="0"/>
                    <a:cs typeface="Times New Roman" pitchFamily="18" charset="0"/>
                  </a:rPr>
                  <a:t>TÌM HIỂU VĂN BẢN</a:t>
                </a:r>
                <a:endParaRPr lang="en-US" i="1" kern="0" dirty="0">
                  <a:solidFill>
                    <a:prstClr val="white"/>
                  </a:solidFill>
                  <a:latin typeface="Times New Roman" pitchFamily="18" charset="0"/>
                  <a:cs typeface="Times New Roman" pitchFamily="18" charset="0"/>
                </a:endParaRPr>
              </a:p>
            </p:txBody>
          </p:sp>
          <p:sp>
            <p:nvSpPr>
              <p:cNvPr id="68" name="TextBox 67"/>
              <p:cNvSpPr txBox="1"/>
              <p:nvPr/>
            </p:nvSpPr>
            <p:spPr>
              <a:xfrm>
                <a:off x="3114028" y="3733800"/>
                <a:ext cx="971335" cy="984861"/>
              </a:xfrm>
              <a:prstGeom prst="rect">
                <a:avLst/>
              </a:prstGeom>
              <a:noFill/>
            </p:spPr>
            <p:txBody>
              <a:bodyPr wrap="none" rtlCol="0">
                <a:spAutoFit/>
              </a:bodyPr>
              <a:lstStyle/>
              <a:p>
                <a:pPr algn="ctr" defTabSz="814025"/>
                <a:r>
                  <a:rPr lang="en-US" b="1" i="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69" name="Group 68"/>
          <p:cNvGrpSpPr/>
          <p:nvPr/>
        </p:nvGrpSpPr>
        <p:grpSpPr>
          <a:xfrm>
            <a:off x="1052809" y="3442075"/>
            <a:ext cx="5620443" cy="455055"/>
            <a:chOff x="2840539" y="3818711"/>
            <a:chExt cx="16323842" cy="1061391"/>
          </a:xfrm>
        </p:grpSpPr>
        <p:sp>
          <p:nvSpPr>
            <p:cNvPr id="70"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sz="1400" i="1">
                <a:solidFill>
                  <a:prstClr val="white"/>
                </a:solidFill>
                <a:latin typeface="Times New Roman" pitchFamily="18" charset="0"/>
                <a:cs typeface="Times New Roman" pitchFamily="18" charset="0"/>
              </a:endParaRPr>
            </a:p>
          </p:txBody>
        </p:sp>
        <p:grpSp>
          <p:nvGrpSpPr>
            <p:cNvPr id="71" name="Group 70"/>
            <p:cNvGrpSpPr/>
            <p:nvPr/>
          </p:nvGrpSpPr>
          <p:grpSpPr>
            <a:xfrm>
              <a:off x="2840539" y="3951329"/>
              <a:ext cx="16323842" cy="928773"/>
              <a:chOff x="2840539" y="3798929"/>
              <a:chExt cx="16323842" cy="928773"/>
            </a:xfrm>
          </p:grpSpPr>
          <p:sp>
            <p:nvSpPr>
              <p:cNvPr id="72" name="Round Same Side Corner Rectangle 71"/>
              <p:cNvSpPr/>
              <p:nvPr/>
            </p:nvSpPr>
            <p:spPr>
              <a:xfrm rot="5400000">
                <a:off x="10639117" y="-3994814"/>
                <a:ext cx="731522" cy="16319007"/>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73" name="Rectangle 72"/>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25"/>
                <a:endParaRPr lang="en-US" i="1">
                  <a:solidFill>
                    <a:prstClr val="white"/>
                  </a:solidFill>
                  <a:latin typeface="Times New Roman" pitchFamily="18" charset="0"/>
                  <a:cs typeface="Times New Roman" pitchFamily="18" charset="0"/>
                </a:endParaRPr>
              </a:p>
            </p:txBody>
          </p:sp>
          <p:sp>
            <p:nvSpPr>
              <p:cNvPr id="74" name="Rectangle 73"/>
              <p:cNvSpPr/>
              <p:nvPr/>
            </p:nvSpPr>
            <p:spPr>
              <a:xfrm>
                <a:off x="4460662" y="3866255"/>
                <a:ext cx="3553571" cy="861447"/>
              </a:xfrm>
              <a:prstGeom prst="rect">
                <a:avLst/>
              </a:prstGeom>
            </p:spPr>
            <p:txBody>
              <a:bodyPr wrap="none">
                <a:spAutoFit/>
              </a:bodyPr>
              <a:lstStyle/>
              <a:p>
                <a:pPr defTabSz="341921">
                  <a:spcBef>
                    <a:spcPts val="450"/>
                  </a:spcBef>
                  <a:defRPr/>
                </a:pPr>
                <a:r>
                  <a:rPr lang="en-US" b="1" i="1" kern="0">
                    <a:solidFill>
                      <a:prstClr val="white"/>
                    </a:solidFill>
                    <a:latin typeface="Times New Roman" pitchFamily="18" charset="0"/>
                    <a:cs typeface="Times New Roman" pitchFamily="18" charset="0"/>
                  </a:rPr>
                  <a:t>TỔNG KẾT</a:t>
                </a:r>
                <a:endParaRPr lang="en-US" i="1" kern="0">
                  <a:solidFill>
                    <a:prstClr val="white"/>
                  </a:solidFill>
                  <a:latin typeface="Times New Roman" pitchFamily="18" charset="0"/>
                  <a:cs typeface="Times New Roman" pitchFamily="18" charset="0"/>
                </a:endParaRPr>
              </a:p>
            </p:txBody>
          </p:sp>
          <p:sp>
            <p:nvSpPr>
              <p:cNvPr id="75" name="TextBox 74"/>
              <p:cNvSpPr txBox="1"/>
              <p:nvPr/>
            </p:nvSpPr>
            <p:spPr>
              <a:xfrm>
                <a:off x="2994340" y="3829962"/>
                <a:ext cx="1210747" cy="861447"/>
              </a:xfrm>
              <a:prstGeom prst="rect">
                <a:avLst/>
              </a:prstGeom>
              <a:noFill/>
            </p:spPr>
            <p:txBody>
              <a:bodyPr wrap="none" rtlCol="0">
                <a:spAutoFit/>
              </a:bodyPr>
              <a:lstStyle/>
              <a:p>
                <a:pPr algn="ctr" defTabSz="814025"/>
                <a:r>
                  <a:rPr lang="en-US" b="1" i="1">
                    <a:solidFill>
                      <a:prstClr val="white"/>
                    </a:solidFill>
                    <a:latin typeface="Times New Roman" pitchFamily="18" charset="0"/>
                    <a:ea typeface="Tahoma" panose="020B0604030504040204" pitchFamily="34" charset="0"/>
                    <a:cs typeface="Times New Roman" pitchFamily="18" charset="0"/>
                  </a:rPr>
                  <a:t>III</a:t>
                </a:r>
              </a:p>
            </p:txBody>
          </p:sp>
        </p:grpSp>
      </p:grpSp>
      <p:sp>
        <p:nvSpPr>
          <p:cNvPr id="76" name="Rectangle 75"/>
          <p:cNvSpPr/>
          <p:nvPr/>
        </p:nvSpPr>
        <p:spPr>
          <a:xfrm>
            <a:off x="1364147" y="1286960"/>
            <a:ext cx="3623315" cy="588566"/>
          </a:xfrm>
          <a:prstGeom prst="rect">
            <a:avLst/>
          </a:prstGeom>
        </p:spPr>
        <p:txBody>
          <a:bodyPr wrap="square" lIns="34238" tIns="17117" rIns="34238" bIns="17117">
            <a:spAutoFit/>
          </a:bodyPr>
          <a:lstStyle/>
          <a:p>
            <a:pPr marL="277824" indent="-277824" defTabSz="814025">
              <a:buFont typeface="+mj-lt"/>
              <a:buAutoNum type="arabicPeriod"/>
            </a:pPr>
            <a:r>
              <a:rPr lang="en-US" b="1" i="1" dirty="0">
                <a:solidFill>
                  <a:prstClr val="black"/>
                </a:solidFill>
                <a:latin typeface="Times New Roman" pitchFamily="18" charset="0"/>
                <a:cs typeface="Times New Roman" pitchFamily="18" charset="0"/>
              </a:rPr>
              <a:t>T</a:t>
            </a:r>
            <a:r>
              <a:rPr lang="vi-VN" b="1" i="1" dirty="0">
                <a:solidFill>
                  <a:prstClr val="black"/>
                </a:solidFill>
                <a:latin typeface="Times New Roman" pitchFamily="18" charset="0"/>
                <a:cs typeface="Times New Roman" pitchFamily="18" charset="0"/>
              </a:rPr>
              <a:t>ác giả</a:t>
            </a:r>
          </a:p>
          <a:p>
            <a:pPr marL="277824" indent="-277824" defTabSz="814025">
              <a:buFont typeface="+mj-lt"/>
              <a:buAutoNum type="arabicPeriod"/>
            </a:pPr>
            <a:r>
              <a:rPr lang="vi-VN" b="1" i="1" dirty="0">
                <a:solidFill>
                  <a:prstClr val="black"/>
                </a:solidFill>
                <a:latin typeface="Times New Roman" pitchFamily="18" charset="0"/>
                <a:cs typeface="Times New Roman" pitchFamily="18" charset="0"/>
              </a:rPr>
              <a:t>Tác phẩm</a:t>
            </a:r>
          </a:p>
        </p:txBody>
      </p:sp>
      <p:sp>
        <p:nvSpPr>
          <p:cNvPr id="77" name="Rectangle 76"/>
          <p:cNvSpPr/>
          <p:nvPr/>
        </p:nvSpPr>
        <p:spPr>
          <a:xfrm>
            <a:off x="1309964" y="3870781"/>
            <a:ext cx="1856717" cy="573177"/>
          </a:xfrm>
          <a:prstGeom prst="rect">
            <a:avLst/>
          </a:prstGeom>
        </p:spPr>
        <p:txBody>
          <a:bodyPr wrap="square" lIns="34238" tIns="17117" rIns="34238" bIns="17117">
            <a:spAutoFit/>
          </a:bodyPr>
          <a:lstStyle/>
          <a:p>
            <a:pPr marL="0" lvl="1" indent="-277824" defTabSz="8140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Nội</a:t>
            </a:r>
            <a:r>
              <a:rPr lang="en-US" b="1" i="1">
                <a:solidFill>
                  <a:prstClr val="black">
                    <a:lumMod val="95000"/>
                    <a:lumOff val="5000"/>
                  </a:prstClr>
                </a:solidFill>
                <a:latin typeface="Times New Roman" pitchFamily="18" charset="0"/>
                <a:cs typeface="Times New Roman" pitchFamily="18" charset="0"/>
              </a:rPr>
              <a:t> dung</a:t>
            </a:r>
          </a:p>
          <a:p>
            <a:pPr marL="0" lvl="1" indent="-277824" defTabSz="8140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Nghệ</a:t>
            </a:r>
            <a:r>
              <a:rPr lang="en-US" b="1" i="1">
                <a:solidFill>
                  <a:prstClr val="black">
                    <a:lumMod val="95000"/>
                    <a:lumOff val="5000"/>
                  </a:prstClr>
                </a:solidFill>
                <a:latin typeface="Times New Roman" pitchFamily="18" charset="0"/>
                <a:cs typeface="Times New Roman" pitchFamily="18" charset="0"/>
              </a:rPr>
              <a:t> </a:t>
            </a:r>
            <a:r>
              <a:rPr lang="en-US" b="1" i="1" err="1">
                <a:solidFill>
                  <a:prstClr val="black">
                    <a:lumMod val="95000"/>
                    <a:lumOff val="5000"/>
                  </a:prstClr>
                </a:solidFill>
                <a:latin typeface="Times New Roman" pitchFamily="18" charset="0"/>
                <a:cs typeface="Times New Roman" pitchFamily="18" charset="0"/>
              </a:rPr>
              <a:t>thuật</a:t>
            </a:r>
            <a:endParaRPr lang="en-US" b="1" i="1">
              <a:solidFill>
                <a:prstClr val="black">
                  <a:lumMod val="95000"/>
                  <a:lumOff val="5000"/>
                </a:prstClr>
              </a:solidFill>
              <a:latin typeface="Times New Roman" pitchFamily="18" charset="0"/>
              <a:cs typeface="Times New Roman" pitchFamily="18" charset="0"/>
            </a:endParaRPr>
          </a:p>
        </p:txBody>
      </p:sp>
      <p:sp>
        <p:nvSpPr>
          <p:cNvPr id="78" name="Rectangle 77"/>
          <p:cNvSpPr/>
          <p:nvPr/>
        </p:nvSpPr>
        <p:spPr>
          <a:xfrm>
            <a:off x="1271540" y="2716396"/>
            <a:ext cx="6026970" cy="278225"/>
          </a:xfrm>
          <a:prstGeom prst="rect">
            <a:avLst/>
          </a:prstGeom>
        </p:spPr>
        <p:txBody>
          <a:bodyPr wrap="square" lIns="34238" tIns="17117" rIns="34238" bIns="17117">
            <a:spAutoFit/>
          </a:bodyPr>
          <a:lstStyle/>
          <a:p>
            <a:pPr marL="0" lvl="1" indent="-277824" defTabSz="814025">
              <a:lnSpc>
                <a:spcPts val="1875"/>
              </a:lnSpc>
            </a:pPr>
            <a:r>
              <a:rPr lang="en-US" b="1" i="1" dirty="0">
                <a:solidFill>
                  <a:prstClr val="black">
                    <a:lumMod val="95000"/>
                    <a:lumOff val="5000"/>
                  </a:prstClr>
                </a:solidFill>
                <a:latin typeface="Times New Roman" pitchFamily="18" charset="0"/>
                <a:cs typeface="Times New Roman" pitchFamily="18" charset="0"/>
              </a:rPr>
              <a:t>2. </a:t>
            </a:r>
            <a:r>
              <a:rPr lang="en-US" b="1" i="1" dirty="0" err="1">
                <a:solidFill>
                  <a:prstClr val="black">
                    <a:lumMod val="95000"/>
                    <a:lumOff val="5000"/>
                  </a:prstClr>
                </a:solidFill>
                <a:latin typeface="Times New Roman" pitchFamily="18" charset="0"/>
                <a:cs typeface="Times New Roman" pitchFamily="18" charset="0"/>
              </a:rPr>
              <a:t>Những</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nét</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đẹp</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trong</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lối</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sống</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sinh</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hoạt</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của</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Hồ</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Chí</a:t>
            </a:r>
            <a:r>
              <a:rPr lang="en-US" b="1" i="1" dirty="0">
                <a:solidFill>
                  <a:prstClr val="black">
                    <a:lumMod val="95000"/>
                    <a:lumOff val="5000"/>
                  </a:prstClr>
                </a:solidFill>
                <a:latin typeface="Times New Roman" pitchFamily="18" charset="0"/>
                <a:cs typeface="Times New Roman" pitchFamily="18" charset="0"/>
              </a:rPr>
              <a:t> Minh</a:t>
            </a:r>
          </a:p>
        </p:txBody>
      </p:sp>
      <p:sp>
        <p:nvSpPr>
          <p:cNvPr id="79" name="Rectangle 78"/>
          <p:cNvSpPr/>
          <p:nvPr/>
        </p:nvSpPr>
        <p:spPr>
          <a:xfrm>
            <a:off x="1265921" y="2364938"/>
            <a:ext cx="6026970" cy="278225"/>
          </a:xfrm>
          <a:prstGeom prst="rect">
            <a:avLst/>
          </a:prstGeom>
        </p:spPr>
        <p:txBody>
          <a:bodyPr wrap="square" lIns="34238" tIns="17117" rIns="34238" bIns="17117">
            <a:spAutoFit/>
          </a:bodyPr>
          <a:lstStyle/>
          <a:p>
            <a:pPr marL="0" lvl="1" indent="-277824" defTabSz="814025">
              <a:lnSpc>
                <a:spcPts val="1875"/>
              </a:lnSpc>
              <a:buFont typeface="+mj-lt"/>
              <a:buAutoNum type="arabicPeriod"/>
            </a:pPr>
            <a:r>
              <a:rPr lang="en-US" b="1" i="1" dirty="0" err="1">
                <a:solidFill>
                  <a:prstClr val="black">
                    <a:lumMod val="95000"/>
                    <a:lumOff val="5000"/>
                  </a:prstClr>
                </a:solidFill>
                <a:latin typeface="Times New Roman" pitchFamily="18" charset="0"/>
                <a:cs typeface="Times New Roman" pitchFamily="18" charset="0"/>
              </a:rPr>
              <a:t>Sự</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tiếp</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thu</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tinh</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hoa</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văn</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hóa</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nhân</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loại</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của</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Hồ</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Chí</a:t>
            </a:r>
            <a:r>
              <a:rPr lang="en-US" b="1" i="1" dirty="0">
                <a:solidFill>
                  <a:prstClr val="black">
                    <a:lumMod val="95000"/>
                    <a:lumOff val="5000"/>
                  </a:prstClr>
                </a:solidFill>
                <a:latin typeface="Times New Roman" pitchFamily="18" charset="0"/>
                <a:cs typeface="Times New Roman" pitchFamily="18" charset="0"/>
              </a:rPr>
              <a:t> Minh</a:t>
            </a:r>
          </a:p>
        </p:txBody>
      </p:sp>
      <p:sp>
        <p:nvSpPr>
          <p:cNvPr id="28" name="Rectangle 27"/>
          <p:cNvSpPr/>
          <p:nvPr/>
        </p:nvSpPr>
        <p:spPr>
          <a:xfrm>
            <a:off x="1265921" y="3067854"/>
            <a:ext cx="6026970" cy="278225"/>
          </a:xfrm>
          <a:prstGeom prst="rect">
            <a:avLst/>
          </a:prstGeom>
        </p:spPr>
        <p:txBody>
          <a:bodyPr wrap="square" lIns="34238" tIns="17117" rIns="34238" bIns="17117">
            <a:spAutoFit/>
          </a:bodyPr>
          <a:lstStyle/>
          <a:p>
            <a:pPr marL="0" lvl="1" indent="-277824" defTabSz="814025">
              <a:lnSpc>
                <a:spcPts val="1875"/>
              </a:lnSpc>
            </a:pPr>
            <a:r>
              <a:rPr lang="en-US" b="1" i="1" dirty="0">
                <a:solidFill>
                  <a:prstClr val="black">
                    <a:lumMod val="95000"/>
                    <a:lumOff val="5000"/>
                  </a:prstClr>
                </a:solidFill>
                <a:latin typeface="Times New Roman" pitchFamily="18" charset="0"/>
                <a:cs typeface="Times New Roman" pitchFamily="18" charset="0"/>
              </a:rPr>
              <a:t>3. Ý </a:t>
            </a:r>
            <a:r>
              <a:rPr lang="en-US" b="1" i="1" dirty="0" err="1">
                <a:solidFill>
                  <a:prstClr val="black">
                    <a:lumMod val="95000"/>
                    <a:lumOff val="5000"/>
                  </a:prstClr>
                </a:solidFill>
                <a:latin typeface="Times New Roman" pitchFamily="18" charset="0"/>
                <a:cs typeface="Times New Roman" pitchFamily="18" charset="0"/>
              </a:rPr>
              <a:t>nghĩa</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Phong</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cách</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Hồ</a:t>
            </a:r>
            <a:r>
              <a:rPr lang="en-US" b="1" i="1" dirty="0">
                <a:solidFill>
                  <a:prstClr val="black">
                    <a:lumMod val="95000"/>
                    <a:lumOff val="5000"/>
                  </a:prstClr>
                </a:solidFill>
                <a:latin typeface="Times New Roman" pitchFamily="18" charset="0"/>
                <a:cs typeface="Times New Roman" pitchFamily="18" charset="0"/>
              </a:rPr>
              <a:t> </a:t>
            </a:r>
            <a:r>
              <a:rPr lang="en-US" b="1" i="1" dirty="0" err="1">
                <a:solidFill>
                  <a:prstClr val="black">
                    <a:lumMod val="95000"/>
                    <a:lumOff val="5000"/>
                  </a:prstClr>
                </a:solidFill>
                <a:latin typeface="Times New Roman" pitchFamily="18" charset="0"/>
                <a:cs typeface="Times New Roman" pitchFamily="18" charset="0"/>
              </a:rPr>
              <a:t>Chí</a:t>
            </a:r>
            <a:r>
              <a:rPr lang="en-US" b="1" i="1" dirty="0">
                <a:solidFill>
                  <a:prstClr val="black">
                    <a:lumMod val="95000"/>
                    <a:lumOff val="5000"/>
                  </a:prstClr>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133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913" y="148477"/>
            <a:ext cx="3753205" cy="369332"/>
            <a:chOff x="-178462" y="1828800"/>
            <a:chExt cx="10009850" cy="984834"/>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5987"/>
              <a:endParaRPr lang="en-US" sz="1600">
                <a:solidFill>
                  <a:prstClr val="white"/>
                </a:solidFill>
              </a:endParaRPr>
            </a:p>
          </p:txBody>
        </p:sp>
        <p:sp>
          <p:nvSpPr>
            <p:cNvPr id="5" name="TextBox 4"/>
            <p:cNvSpPr txBox="1"/>
            <p:nvPr/>
          </p:nvSpPr>
          <p:spPr>
            <a:xfrm>
              <a:off x="802530" y="1828800"/>
              <a:ext cx="914399" cy="984834"/>
            </a:xfrm>
            <a:prstGeom prst="rect">
              <a:avLst/>
            </a:prstGeom>
            <a:noFill/>
          </p:spPr>
          <p:txBody>
            <a:bodyPr wrap="square" rtlCol="0">
              <a:spAutoFit/>
            </a:bodyPr>
            <a:lstStyle/>
            <a:p>
              <a:pPr algn="ctr" defTabSz="805987"/>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4" y="1828800"/>
              <a:ext cx="7763654" cy="984834"/>
            </a:xfrm>
            <a:prstGeom prst="rect">
              <a:avLst/>
            </a:prstGeom>
            <a:noFill/>
          </p:spPr>
          <p:txBody>
            <a:bodyPr wrap="square" rtlCol="0">
              <a:spAutoFit/>
            </a:bodyPr>
            <a:lstStyle/>
            <a:p>
              <a:pPr defTabSz="805987"/>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7" name="Group 6"/>
          <p:cNvGrpSpPr/>
          <p:nvPr/>
        </p:nvGrpSpPr>
        <p:grpSpPr>
          <a:xfrm>
            <a:off x="239952" y="519984"/>
            <a:ext cx="4332065" cy="395616"/>
            <a:chOff x="644526" y="2766774"/>
            <a:chExt cx="11553677" cy="1054961"/>
          </a:xfrm>
        </p:grpSpPr>
        <p:sp>
          <p:nvSpPr>
            <p:cNvPr id="8" name="TextBox 7"/>
            <p:cNvSpPr txBox="1"/>
            <p:nvPr/>
          </p:nvSpPr>
          <p:spPr>
            <a:xfrm>
              <a:off x="1906586" y="2766774"/>
              <a:ext cx="10291617" cy="984871"/>
            </a:xfrm>
            <a:prstGeom prst="rect">
              <a:avLst/>
            </a:prstGeom>
            <a:noFill/>
          </p:spPr>
          <p:txBody>
            <a:bodyPr wrap="square" rtlCol="0">
              <a:spAutoFit/>
            </a:bodyPr>
            <a:lstStyle/>
            <a:p>
              <a:pPr defTabSz="805987"/>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5987"/>
              <a:endParaRPr lang="en-US" sz="1600">
                <a:solidFill>
                  <a:prstClr val="white"/>
                </a:solidFill>
              </a:endParaRPr>
            </a:p>
          </p:txBody>
        </p:sp>
        <p:sp>
          <p:nvSpPr>
            <p:cNvPr id="10" name="TextBox 9"/>
            <p:cNvSpPr txBox="1"/>
            <p:nvPr/>
          </p:nvSpPr>
          <p:spPr>
            <a:xfrm>
              <a:off x="895023" y="2795827"/>
              <a:ext cx="907206" cy="1025908"/>
            </a:xfrm>
            <a:prstGeom prst="rect">
              <a:avLst/>
            </a:prstGeom>
            <a:noFill/>
          </p:spPr>
          <p:txBody>
            <a:bodyPr wrap="none" rtlCol="0">
              <a:spAutoFit/>
            </a:bodyPr>
            <a:lstStyle/>
            <a:p>
              <a:pPr algn="ctr" defTabSz="805987"/>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7" name="TextBox 16">
            <a:extLst>
              <a:ext uri="{FF2B5EF4-FFF2-40B4-BE49-F238E27FC236}">
                <a16:creationId xmlns:a16="http://schemas.microsoft.com/office/drawing/2014/main" id="{84E541F5-94F6-4CD1-938F-748E5997CC2E}"/>
              </a:ext>
            </a:extLst>
          </p:cNvPr>
          <p:cNvSpPr txBox="1"/>
          <p:nvPr/>
        </p:nvSpPr>
        <p:spPr>
          <a:xfrm>
            <a:off x="3894849" y="1121644"/>
            <a:ext cx="3845504" cy="612475"/>
          </a:xfrm>
          <a:prstGeom prst="rect">
            <a:avLst/>
          </a:prstGeom>
          <a:noFill/>
        </p:spPr>
        <p:txBody>
          <a:bodyPr wrap="square" rtlCol="0">
            <a:spAutoFit/>
          </a:bodyPr>
          <a:lstStyle/>
          <a:p>
            <a:pPr algn="just">
              <a:lnSpc>
                <a:spcPct val="130000"/>
              </a:lnSpc>
              <a:spcBef>
                <a:spcPct val="55000"/>
              </a:spcBef>
            </a:pPr>
            <a:r>
              <a:rPr lang="en-SG" sz="2600" i="1" dirty="0" err="1">
                <a:latin typeface="Times New Roman" panose="02020603050405020304" pitchFamily="18" charset="0"/>
                <a:cs typeface="Times New Roman" panose="02020603050405020304" pitchFamily="18" charset="0"/>
              </a:rPr>
              <a:t>Quê</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Quảng</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Ngãi</a:t>
            </a:r>
            <a:r>
              <a:rPr lang="en-SG" sz="2600" i="1" dirty="0">
                <a:latin typeface="Times New Roman" panose="02020603050405020304" pitchFamily="18" charset="0"/>
                <a:cs typeface="Times New Roman" panose="02020603050405020304" pitchFamily="18" charset="0"/>
              </a:rPr>
              <a:t> </a:t>
            </a:r>
            <a:endParaRPr lang="en-US" altLang="en-US" sz="26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FCA816F-64A6-465D-B0E9-D960400D2EA9}"/>
              </a:ext>
            </a:extLst>
          </p:cNvPr>
          <p:cNvSpPr txBox="1"/>
          <p:nvPr/>
        </p:nvSpPr>
        <p:spPr>
          <a:xfrm>
            <a:off x="3894848" y="1965855"/>
            <a:ext cx="4781608" cy="892552"/>
          </a:xfrm>
          <a:prstGeom prst="rect">
            <a:avLst/>
          </a:prstGeom>
          <a:noFill/>
        </p:spPr>
        <p:txBody>
          <a:bodyPr wrap="square" rtlCol="0">
            <a:spAutoFit/>
          </a:bodyPr>
          <a:lstStyle/>
          <a:p>
            <a:pPr algn="just">
              <a:spcBef>
                <a:spcPct val="55000"/>
              </a:spcBef>
            </a:pPr>
            <a:r>
              <a:rPr lang="en-SG" sz="2600" i="1" dirty="0" err="1">
                <a:latin typeface="Times New Roman" panose="02020603050405020304" pitchFamily="18" charset="0"/>
                <a:cs typeface="Times New Roman" panose="02020603050405020304" pitchFamily="18" charset="0"/>
              </a:rPr>
              <a:t>Là</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nhà</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văn</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nhà</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văn</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hóa</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tiêu</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biểu</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của</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văn</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học</a:t>
            </a:r>
            <a:r>
              <a:rPr lang="en-SG" sz="2600" i="1" dirty="0">
                <a:latin typeface="Times New Roman" panose="02020603050405020304" pitchFamily="18" charset="0"/>
                <a:cs typeface="Times New Roman" panose="02020603050405020304" pitchFamily="18" charset="0"/>
              </a:rPr>
              <a:t> VN</a:t>
            </a:r>
            <a:endParaRPr lang="en-US" altLang="en-US" sz="26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E5314E2-AEF4-4525-9C07-F34FB51DEDD1}"/>
              </a:ext>
            </a:extLst>
          </p:cNvPr>
          <p:cNvSpPr txBox="1"/>
          <p:nvPr/>
        </p:nvSpPr>
        <p:spPr>
          <a:xfrm>
            <a:off x="3894848" y="3090143"/>
            <a:ext cx="7034304" cy="492443"/>
          </a:xfrm>
          <a:prstGeom prst="rect">
            <a:avLst/>
          </a:prstGeom>
          <a:noFill/>
        </p:spPr>
        <p:txBody>
          <a:bodyPr wrap="square" rtlCol="0">
            <a:spAutoFit/>
          </a:bodyPr>
          <a:lstStyle/>
          <a:p>
            <a:r>
              <a:rPr lang="en-SG" sz="2600" i="1" dirty="0" err="1">
                <a:latin typeface="Times New Roman" panose="02020603050405020304" pitchFamily="18" charset="0"/>
                <a:cs typeface="Times New Roman" panose="02020603050405020304" pitchFamily="18" charset="0"/>
              </a:rPr>
              <a:t>Ngòi</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bút</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chân</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thực</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sắc</a:t>
            </a:r>
            <a:r>
              <a:rPr lang="en-SG" sz="2600" i="1" dirty="0">
                <a:latin typeface="Times New Roman" panose="02020603050405020304" pitchFamily="18" charset="0"/>
                <a:cs typeface="Times New Roman" panose="02020603050405020304" pitchFamily="18" charset="0"/>
              </a:rPr>
              <a:t> </a:t>
            </a:r>
            <a:r>
              <a:rPr lang="en-SG" sz="2600" i="1" dirty="0" err="1">
                <a:latin typeface="Times New Roman" panose="02020603050405020304" pitchFamily="18" charset="0"/>
                <a:cs typeface="Times New Roman" panose="02020603050405020304" pitchFamily="18" charset="0"/>
              </a:rPr>
              <a:t>sảo</a:t>
            </a:r>
            <a:endParaRPr lang="ko-KR" altLang="en-US" sz="2600" i="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55" y="1335817"/>
            <a:ext cx="2303476" cy="28605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1" name="Straight Connector 20"/>
          <p:cNvCxnSpPr/>
          <p:nvPr/>
        </p:nvCxnSpPr>
        <p:spPr>
          <a:xfrm>
            <a:off x="3656309" y="987574"/>
            <a:ext cx="6551"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3584301" y="1394242"/>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lowchart: Connector 22"/>
          <p:cNvSpPr/>
          <p:nvPr/>
        </p:nvSpPr>
        <p:spPr>
          <a:xfrm>
            <a:off x="3577164" y="2268115"/>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lowchart: Connector 23"/>
          <p:cNvSpPr/>
          <p:nvPr/>
        </p:nvSpPr>
        <p:spPr>
          <a:xfrm>
            <a:off x="3614284" y="3264356"/>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034457" y="4365844"/>
            <a:ext cx="1608133" cy="646331"/>
          </a:xfrm>
          <a:prstGeom prst="rect">
            <a:avLst/>
          </a:prstGeom>
        </p:spPr>
        <p:txBody>
          <a:bodyPr wrap="none">
            <a:spAutoFit/>
          </a:bodyPr>
          <a:lstStyle/>
          <a:p>
            <a:pPr algn="ctr"/>
            <a:r>
              <a:rPr lang="en-SG" b="1" dirty="0" err="1">
                <a:latin typeface="Times New Roman" panose="02020603050405020304" pitchFamily="18" charset="0"/>
                <a:cs typeface="Times New Roman" panose="02020603050405020304" pitchFamily="18" charset="0"/>
              </a:rPr>
              <a:t>Lê</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Anh</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Trà</a:t>
            </a:r>
            <a:r>
              <a:rPr lang="en-SG" b="1" dirty="0">
                <a:latin typeface="Times New Roman" panose="02020603050405020304" pitchFamily="18" charset="0"/>
                <a:cs typeface="Times New Roman" panose="02020603050405020304" pitchFamily="18" charset="0"/>
              </a:rPr>
              <a:t> </a:t>
            </a:r>
          </a:p>
          <a:p>
            <a:pPr algn="ctr"/>
            <a:r>
              <a:rPr lang="en-SG" b="1" dirty="0">
                <a:latin typeface="Times New Roman" panose="02020603050405020304" pitchFamily="18" charset="0"/>
                <a:cs typeface="Times New Roman" panose="02020603050405020304" pitchFamily="18" charset="0"/>
              </a:rPr>
              <a:t>(1927 – 1999) </a:t>
            </a:r>
            <a:endParaRPr lang="en-US" dirty="0"/>
          </a:p>
        </p:txBody>
      </p:sp>
    </p:spTree>
    <p:extLst>
      <p:ext uri="{BB962C8B-B14F-4D97-AF65-F5344CB8AC3E}">
        <p14:creationId xmlns:p14="http://schemas.microsoft.com/office/powerpoint/2010/main" val="16515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B4C256-F853-4901-ADF8-017A928DFE97}"/>
              </a:ext>
            </a:extLst>
          </p:cNvPr>
          <p:cNvGrpSpPr/>
          <p:nvPr/>
        </p:nvGrpSpPr>
        <p:grpSpPr>
          <a:xfrm>
            <a:off x="3543494" y="3082948"/>
            <a:ext cx="971553" cy="971552"/>
            <a:chOff x="955451" y="2067273"/>
            <a:chExt cx="1295404" cy="1295403"/>
          </a:xfrm>
          <a:solidFill>
            <a:schemeClr val="accent5">
              <a:lumMod val="40000"/>
              <a:lumOff val="60000"/>
            </a:schemeClr>
          </a:solidFill>
        </p:grpSpPr>
        <p:sp>
          <p:nvSpPr>
            <p:cNvPr id="5" name="Teardrop 4">
              <a:extLst>
                <a:ext uri="{FF2B5EF4-FFF2-40B4-BE49-F238E27FC236}">
                  <a16:creationId xmlns:a16="http://schemas.microsoft.com/office/drawing/2014/main" id="{25F0F51F-7483-4E91-9E93-B9E7C118C544}"/>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ardrop 5">
              <a:extLst>
                <a:ext uri="{FF2B5EF4-FFF2-40B4-BE49-F238E27FC236}">
                  <a16:creationId xmlns:a16="http://schemas.microsoft.com/office/drawing/2014/main" id="{0CC305BC-F321-4D01-8520-BCFAA61F061A}"/>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877850E5-8EE5-4417-9A26-B21A2280FFC2}"/>
              </a:ext>
            </a:extLst>
          </p:cNvPr>
          <p:cNvGrpSpPr/>
          <p:nvPr/>
        </p:nvGrpSpPr>
        <p:grpSpPr>
          <a:xfrm rot="5400000">
            <a:off x="3543494" y="2001994"/>
            <a:ext cx="971553" cy="971552"/>
            <a:chOff x="955451" y="2067273"/>
            <a:chExt cx="1295404" cy="1295403"/>
          </a:xfrm>
        </p:grpSpPr>
        <p:sp>
          <p:nvSpPr>
            <p:cNvPr id="8" name="Teardrop 7">
              <a:extLst>
                <a:ext uri="{FF2B5EF4-FFF2-40B4-BE49-F238E27FC236}">
                  <a16:creationId xmlns:a16="http://schemas.microsoft.com/office/drawing/2014/main" id="{CEE73666-675A-41DF-9B97-DAEF1786F04A}"/>
                </a:ext>
              </a:extLst>
            </p:cNvPr>
            <p:cNvSpPr/>
            <p:nvPr/>
          </p:nvSpPr>
          <p:spPr>
            <a:xfrm>
              <a:off x="955451" y="2067273"/>
              <a:ext cx="1295404" cy="129540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ardrop 8">
              <a:extLst>
                <a:ext uri="{FF2B5EF4-FFF2-40B4-BE49-F238E27FC236}">
                  <a16:creationId xmlns:a16="http://schemas.microsoft.com/office/drawing/2014/main" id="{F710CBBF-AF98-4451-90C9-ACE21514E3B1}"/>
                </a:ext>
              </a:extLst>
            </p:cNvPr>
            <p:cNvSpPr/>
            <p:nvPr/>
          </p:nvSpPr>
          <p:spPr>
            <a:xfrm>
              <a:off x="1060744" y="2172565"/>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EC418CFF-EC9C-4655-A367-1E45E4CBBE98}"/>
              </a:ext>
            </a:extLst>
          </p:cNvPr>
          <p:cNvGrpSpPr/>
          <p:nvPr/>
        </p:nvGrpSpPr>
        <p:grpSpPr>
          <a:xfrm flipH="1">
            <a:off x="4640918" y="3082948"/>
            <a:ext cx="971553" cy="971552"/>
            <a:chOff x="955451" y="2067273"/>
            <a:chExt cx="1295404" cy="1295403"/>
          </a:xfrm>
          <a:solidFill>
            <a:schemeClr val="accent5">
              <a:lumMod val="50000"/>
            </a:schemeClr>
          </a:solidFill>
        </p:grpSpPr>
        <p:sp>
          <p:nvSpPr>
            <p:cNvPr id="11" name="Teardrop 10">
              <a:extLst>
                <a:ext uri="{FF2B5EF4-FFF2-40B4-BE49-F238E27FC236}">
                  <a16:creationId xmlns:a16="http://schemas.microsoft.com/office/drawing/2014/main" id="{413284BB-B7BB-4C07-9C21-BCB273C007B2}"/>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ardrop 11">
              <a:extLst>
                <a:ext uri="{FF2B5EF4-FFF2-40B4-BE49-F238E27FC236}">
                  <a16:creationId xmlns:a16="http://schemas.microsoft.com/office/drawing/2014/main" id="{7354CEBD-BB49-4B27-8742-1704380D04BD}"/>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729C979E-1606-4331-9885-E82AF80E65DC}"/>
              </a:ext>
            </a:extLst>
          </p:cNvPr>
          <p:cNvGrpSpPr/>
          <p:nvPr/>
        </p:nvGrpSpPr>
        <p:grpSpPr>
          <a:xfrm rot="16200000" flipH="1">
            <a:off x="4640918" y="2001997"/>
            <a:ext cx="971553" cy="971552"/>
            <a:chOff x="955451" y="2067273"/>
            <a:chExt cx="1295404" cy="1295403"/>
          </a:xfrm>
          <a:solidFill>
            <a:schemeClr val="accent5">
              <a:lumMod val="60000"/>
              <a:lumOff val="40000"/>
            </a:schemeClr>
          </a:solidFill>
        </p:grpSpPr>
        <p:sp>
          <p:nvSpPr>
            <p:cNvPr id="14" name="Teardrop 13">
              <a:extLst>
                <a:ext uri="{FF2B5EF4-FFF2-40B4-BE49-F238E27FC236}">
                  <a16:creationId xmlns:a16="http://schemas.microsoft.com/office/drawing/2014/main" id="{68060563-7D1A-4CC6-A0B4-540D4F48C4EC}"/>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ardrop 14">
              <a:extLst>
                <a:ext uri="{FF2B5EF4-FFF2-40B4-BE49-F238E27FC236}">
                  <a16:creationId xmlns:a16="http://schemas.microsoft.com/office/drawing/2014/main" id="{37D6F799-E852-48A4-A99C-F48B9FE3E091}"/>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C528AE1B-5DEA-448F-82CE-E3BD0BCC7F95}"/>
              </a:ext>
            </a:extLst>
          </p:cNvPr>
          <p:cNvSpPr txBox="1"/>
          <p:nvPr/>
        </p:nvSpPr>
        <p:spPr>
          <a:xfrm>
            <a:off x="3661357" y="2334761"/>
            <a:ext cx="735830" cy="346249"/>
          </a:xfrm>
          <a:prstGeom prst="rect">
            <a:avLst/>
          </a:prstGeom>
          <a:noFill/>
        </p:spPr>
        <p:txBody>
          <a:bodyPr wrap="square" lIns="80976" tIns="34289" rIns="80976" bIns="34289" rtlCol="0">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Time new roman"/>
                <a:ea typeface="맑은 고딕" panose="020B0503020000020004" pitchFamily="34" charset="-127"/>
                <a:cs typeface="Arial" pitchFamily="34" charset="0"/>
              </a:rPr>
              <a:t>a,</a:t>
            </a:r>
            <a:endParaRPr kumimoji="0" lang="ko-KR" altLang="en-US" sz="1800" b="1" i="0" u="none" strike="noStrike" kern="1200" cap="none" spc="0" normalizeH="0" baseline="0" noProof="0" dirty="0">
              <a:ln>
                <a:noFill/>
              </a:ln>
              <a:solidFill>
                <a:prstClr val="white"/>
              </a:solidFill>
              <a:effectLst/>
              <a:uLnTx/>
              <a:uFillTx/>
              <a:latin typeface="Time new roman"/>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741FE12C-2369-453B-B038-D09EDBDE654D}"/>
              </a:ext>
            </a:extLst>
          </p:cNvPr>
          <p:cNvSpPr txBox="1"/>
          <p:nvPr/>
        </p:nvSpPr>
        <p:spPr>
          <a:xfrm>
            <a:off x="4758778" y="2334761"/>
            <a:ext cx="735830" cy="346249"/>
          </a:xfrm>
          <a:prstGeom prst="rect">
            <a:avLst/>
          </a:prstGeom>
          <a:noFill/>
        </p:spPr>
        <p:txBody>
          <a:bodyPr wrap="square" lIns="80976" tIns="34289" rIns="80976" bIns="34289" rtlCol="0">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Time new roman"/>
                <a:ea typeface="맑은 고딕" panose="020B0503020000020004" pitchFamily="34" charset="-127"/>
                <a:cs typeface="Arial" pitchFamily="34" charset="0"/>
              </a:rPr>
              <a:t>b,</a:t>
            </a:r>
            <a:endParaRPr kumimoji="0" lang="ko-KR" altLang="en-US" sz="1800" b="1" i="0" u="none" strike="noStrike" kern="1200" cap="none" spc="0" normalizeH="0" baseline="0" noProof="0" dirty="0">
              <a:ln>
                <a:noFill/>
              </a:ln>
              <a:solidFill>
                <a:prstClr val="black"/>
              </a:solidFill>
              <a:effectLst/>
              <a:uLnTx/>
              <a:uFillTx/>
              <a:latin typeface="Time new roman"/>
              <a:ea typeface="맑은 고딕" panose="020B0503020000020004" pitchFamily="34" charset="-127"/>
              <a:cs typeface="Arial" pitchFamily="34" charset="0"/>
            </a:endParaRPr>
          </a:p>
        </p:txBody>
      </p:sp>
      <p:sp>
        <p:nvSpPr>
          <p:cNvPr id="18" name="TextBox 17">
            <a:extLst>
              <a:ext uri="{FF2B5EF4-FFF2-40B4-BE49-F238E27FC236}">
                <a16:creationId xmlns:a16="http://schemas.microsoft.com/office/drawing/2014/main" id="{0CA4870A-5BF2-466F-88A2-BDDA0E5A6733}"/>
              </a:ext>
            </a:extLst>
          </p:cNvPr>
          <p:cNvSpPr txBox="1"/>
          <p:nvPr/>
        </p:nvSpPr>
        <p:spPr>
          <a:xfrm>
            <a:off x="3659461" y="3356738"/>
            <a:ext cx="735830" cy="346249"/>
          </a:xfrm>
          <a:prstGeom prst="rect">
            <a:avLst/>
          </a:prstGeom>
          <a:noFill/>
        </p:spPr>
        <p:txBody>
          <a:bodyPr wrap="square" lIns="80976" tIns="34289" rIns="80976" bIns="34289" rtlCol="0">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Time new roman"/>
                <a:ea typeface="맑은 고딕" panose="020B0503020000020004" pitchFamily="34" charset="-127"/>
                <a:cs typeface="Arial" pitchFamily="34" charset="0"/>
              </a:rPr>
              <a:t>c,</a:t>
            </a:r>
            <a:endParaRPr kumimoji="0" lang="ko-KR" altLang="en-US" sz="1800" b="1" i="0" u="none" strike="noStrike" kern="1200" cap="none" spc="0" normalizeH="0" baseline="0" noProof="0" dirty="0">
              <a:ln>
                <a:noFill/>
              </a:ln>
              <a:solidFill>
                <a:prstClr val="black"/>
              </a:solidFill>
              <a:effectLst/>
              <a:uLnTx/>
              <a:uFillTx/>
              <a:latin typeface="Time new roman"/>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DF6D17F0-3250-49DF-9ACC-8A93A354F0FF}"/>
              </a:ext>
            </a:extLst>
          </p:cNvPr>
          <p:cNvSpPr txBox="1"/>
          <p:nvPr/>
        </p:nvSpPr>
        <p:spPr>
          <a:xfrm>
            <a:off x="4567502" y="3356738"/>
            <a:ext cx="1156637" cy="346247"/>
          </a:xfrm>
          <a:prstGeom prst="rect">
            <a:avLst/>
          </a:prstGeom>
          <a:noFill/>
        </p:spPr>
        <p:txBody>
          <a:bodyPr wrap="square" lIns="80976" tIns="34289" rIns="80976" bIns="34289" rtlCol="0">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Time new roman"/>
                <a:ea typeface="맑은 고딕" panose="020B0503020000020004" pitchFamily="34" charset="-127"/>
                <a:cs typeface="Arial" pitchFamily="34" charset="0"/>
              </a:rPr>
              <a:t>d,</a:t>
            </a:r>
            <a:endParaRPr kumimoji="0" lang="ko-KR" altLang="en-US" sz="1800" b="1" i="0" u="none" strike="noStrike" kern="1200" cap="none" spc="0" normalizeH="0" baseline="0" noProof="0" dirty="0">
              <a:ln>
                <a:noFill/>
              </a:ln>
              <a:solidFill>
                <a:prstClr val="white"/>
              </a:solidFill>
              <a:effectLst/>
              <a:uLnTx/>
              <a:uFillTx/>
              <a:latin typeface="Time new roman"/>
              <a:ea typeface="맑은 고딕" panose="020B0503020000020004" pitchFamily="34" charset="-127"/>
              <a:cs typeface="Arial" pitchFamily="34" charset="0"/>
            </a:endParaRPr>
          </a:p>
        </p:txBody>
      </p:sp>
      <p:sp>
        <p:nvSpPr>
          <p:cNvPr id="20" name="TextBox 19">
            <a:extLst>
              <a:ext uri="{FF2B5EF4-FFF2-40B4-BE49-F238E27FC236}">
                <a16:creationId xmlns:a16="http://schemas.microsoft.com/office/drawing/2014/main" id="{E44D2E80-B182-46BB-B16A-D406A609ABF4}"/>
              </a:ext>
            </a:extLst>
          </p:cNvPr>
          <p:cNvSpPr txBox="1"/>
          <p:nvPr/>
        </p:nvSpPr>
        <p:spPr>
          <a:xfrm>
            <a:off x="912411" y="2227010"/>
            <a:ext cx="2443723" cy="438581"/>
          </a:xfrm>
          <a:prstGeom prst="rect">
            <a:avLst/>
          </a:prstGeom>
          <a:noFill/>
        </p:spPr>
        <p:txBody>
          <a:bodyPr wrap="square" lIns="68562" tIns="34289" rIns="68562" bIns="34289" rtlCol="0" anchor="ctr">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Xuất</a:t>
            </a:r>
            <a:r>
              <a:rPr kumimoji="0" lang="en-US" altLang="ko-KR" sz="2400" b="1" i="1" u="none" strike="noStrike" kern="1200" cap="none" spc="0" normalizeH="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rPr>
              <a:t> </a:t>
            </a:r>
            <a:r>
              <a:rPr kumimoji="0" lang="en-US" altLang="ko-KR" sz="2400" b="1" i="1" u="none" strike="noStrike" kern="1200" cap="none" spc="0" normalizeH="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xứ</a:t>
            </a:r>
            <a:endParaRPr kumimoji="0" lang="ko-KR" altLang="en-US" sz="2400" b="1" i="1" u="none" strike="noStrike" kern="1200" cap="none" spc="0" normalizeH="0" baseline="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endParaRPr>
          </a:p>
        </p:txBody>
      </p:sp>
      <p:sp>
        <p:nvSpPr>
          <p:cNvPr id="21" name="TextBox 20">
            <a:extLst>
              <a:ext uri="{FF2B5EF4-FFF2-40B4-BE49-F238E27FC236}">
                <a16:creationId xmlns:a16="http://schemas.microsoft.com/office/drawing/2014/main" id="{D0F6F1D6-1041-46F4-B3B6-ED29CBD88BCB}"/>
              </a:ext>
            </a:extLst>
          </p:cNvPr>
          <p:cNvSpPr txBox="1"/>
          <p:nvPr/>
        </p:nvSpPr>
        <p:spPr>
          <a:xfrm>
            <a:off x="6171607" y="2042345"/>
            <a:ext cx="2272751" cy="807911"/>
          </a:xfrm>
          <a:prstGeom prst="rect">
            <a:avLst/>
          </a:prstGeom>
          <a:noFill/>
        </p:spPr>
        <p:txBody>
          <a:bodyPr wrap="square" lIns="68562" tIns="34289" rIns="68562" bIns="34289" rtlCol="0" anchor="ctr">
            <a:spAutoFit/>
          </a:bodyPr>
          <a:lstStyle/>
          <a:p>
            <a:pPr marL="0" marR="0" lvl="0" indent="0" algn="l" defTabSz="685596" rtl="0" eaLnBrk="1" fontAlgn="auto" latinLnBrk="0" hangingPunct="1">
              <a:lnSpc>
                <a:spcPct val="100000"/>
              </a:lnSpc>
              <a:spcBef>
                <a:spcPts val="0"/>
              </a:spcBef>
              <a:spcAft>
                <a:spcPts val="0"/>
              </a:spcAft>
              <a:buClrTx/>
              <a:buSzTx/>
              <a:buFontTx/>
              <a:buNone/>
              <a:tabLst/>
              <a:defRPr/>
            </a:pPr>
            <a:r>
              <a:rPr lang="en-US" altLang="ko-KR" sz="2400" b="1" i="1" dirty="0" err="1">
                <a:solidFill>
                  <a:prstClr val="black"/>
                </a:solidFill>
                <a:latin typeface="Times New Roman" pitchFamily="18" charset="0"/>
                <a:ea typeface="맑은 고딕" panose="020B0503020000020004" pitchFamily="34" charset="-127"/>
                <a:cs typeface="Times New Roman" pitchFamily="18" charset="0"/>
              </a:rPr>
              <a:t>Kiểu</a:t>
            </a:r>
            <a:r>
              <a:rPr lang="en-US" altLang="ko-KR" sz="2400" b="1" i="1" dirty="0">
                <a:solidFill>
                  <a:prstClr val="black"/>
                </a:solidFill>
                <a:latin typeface="Times New Roman" pitchFamily="18" charset="0"/>
                <a:ea typeface="맑은 고딕" panose="020B0503020000020004" pitchFamily="34" charset="-127"/>
                <a:cs typeface="Times New Roman" pitchFamily="18" charset="0"/>
              </a:rPr>
              <a:t> </a:t>
            </a:r>
            <a:r>
              <a:rPr lang="en-US" altLang="ko-KR" sz="2400" b="1" i="1" dirty="0" err="1">
                <a:solidFill>
                  <a:prstClr val="black"/>
                </a:solidFill>
                <a:latin typeface="Times New Roman" pitchFamily="18" charset="0"/>
                <a:ea typeface="맑은 고딕" panose="020B0503020000020004" pitchFamily="34" charset="-127"/>
                <a:cs typeface="Times New Roman" pitchFamily="18" charset="0"/>
              </a:rPr>
              <a:t>văn</a:t>
            </a:r>
            <a:r>
              <a:rPr lang="en-US" altLang="ko-KR" sz="2400" b="1" i="1" dirty="0">
                <a:solidFill>
                  <a:prstClr val="black"/>
                </a:solidFill>
                <a:latin typeface="Times New Roman" pitchFamily="18" charset="0"/>
                <a:ea typeface="맑은 고딕" panose="020B0503020000020004" pitchFamily="34" charset="-127"/>
                <a:cs typeface="Times New Roman" pitchFamily="18" charset="0"/>
              </a:rPr>
              <a:t> </a:t>
            </a:r>
            <a:r>
              <a:rPr lang="en-US" altLang="ko-KR" sz="2400" b="1" i="1" dirty="0" err="1">
                <a:solidFill>
                  <a:prstClr val="black"/>
                </a:solidFill>
                <a:latin typeface="Times New Roman" pitchFamily="18" charset="0"/>
                <a:ea typeface="맑은 고딕" panose="020B0503020000020004" pitchFamily="34" charset="-127"/>
                <a:cs typeface="Times New Roman" pitchFamily="18" charset="0"/>
              </a:rPr>
              <a:t>bản</a:t>
            </a:r>
            <a:r>
              <a:rPr lang="en-US" altLang="ko-KR" sz="2400" b="1" i="1" dirty="0">
                <a:solidFill>
                  <a:prstClr val="black"/>
                </a:solidFill>
                <a:latin typeface="Times New Roman" pitchFamily="18" charset="0"/>
                <a:ea typeface="맑은 고딕" panose="020B0503020000020004" pitchFamily="34" charset="-127"/>
                <a:cs typeface="Times New Roman" pitchFamily="18" charset="0"/>
              </a:rPr>
              <a:t> </a:t>
            </a:r>
            <a:r>
              <a:rPr lang="en-US" altLang="ko-KR" sz="2400" b="1" i="1" dirty="0" err="1">
                <a:solidFill>
                  <a:prstClr val="black"/>
                </a:solidFill>
                <a:latin typeface="Times New Roman" pitchFamily="18" charset="0"/>
                <a:ea typeface="맑은 고딕" panose="020B0503020000020004" pitchFamily="34" charset="-127"/>
                <a:cs typeface="Times New Roman" pitchFamily="18" charset="0"/>
              </a:rPr>
              <a:t>và</a:t>
            </a:r>
            <a:r>
              <a:rPr lang="en-US" altLang="ko-KR" sz="2400" b="1" i="1" dirty="0">
                <a:solidFill>
                  <a:prstClr val="black"/>
                </a:solidFill>
                <a:latin typeface="Times New Roman" pitchFamily="18" charset="0"/>
                <a:ea typeface="맑은 고딕" panose="020B0503020000020004" pitchFamily="34" charset="-127"/>
                <a:cs typeface="Times New Roman" pitchFamily="18" charset="0"/>
              </a:rPr>
              <a:t> PTBĐ </a:t>
            </a:r>
            <a:r>
              <a:rPr lang="en-US" altLang="ko-KR" sz="2400" b="1" i="1" dirty="0" err="1">
                <a:solidFill>
                  <a:prstClr val="black"/>
                </a:solidFill>
                <a:latin typeface="Times New Roman" pitchFamily="18" charset="0"/>
                <a:ea typeface="맑은 고딕" panose="020B0503020000020004" pitchFamily="34" charset="-127"/>
                <a:cs typeface="Times New Roman" pitchFamily="18" charset="0"/>
              </a:rPr>
              <a:t>chính</a:t>
            </a:r>
            <a:endParaRPr kumimoji="0" lang="ko-KR" altLang="en-US" sz="2400" b="1" i="1" u="none" strike="noStrike" kern="1200" cap="none" spc="0" normalizeH="0" baseline="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endParaRPr>
          </a:p>
        </p:txBody>
      </p:sp>
      <p:sp>
        <p:nvSpPr>
          <p:cNvPr id="22" name="TextBox 21">
            <a:extLst>
              <a:ext uri="{FF2B5EF4-FFF2-40B4-BE49-F238E27FC236}">
                <a16:creationId xmlns:a16="http://schemas.microsoft.com/office/drawing/2014/main" id="{76AE8D8F-DC8D-410B-A36D-73A63A4B15C6}"/>
              </a:ext>
            </a:extLst>
          </p:cNvPr>
          <p:cNvSpPr txBox="1"/>
          <p:nvPr/>
        </p:nvSpPr>
        <p:spPr>
          <a:xfrm>
            <a:off x="6171606" y="3387123"/>
            <a:ext cx="1471159" cy="438580"/>
          </a:xfrm>
          <a:prstGeom prst="rect">
            <a:avLst/>
          </a:prstGeom>
          <a:noFill/>
        </p:spPr>
        <p:txBody>
          <a:bodyPr wrap="square" lIns="68562" tIns="34289" rIns="68562" bIns="34289" rtlCol="0" anchor="ctr">
            <a:spAutoFit/>
          </a:bodyPr>
          <a:lstStyle/>
          <a:p>
            <a:pPr marL="0" marR="0" lvl="0" indent="0" algn="l" defTabSz="685596"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Tóm</a:t>
            </a:r>
            <a:r>
              <a:rPr kumimoji="0" lang="en-US" altLang="ko-KR" sz="2400" b="1" i="1" u="none" strike="noStrike" kern="1200" cap="none" spc="0" normalizeH="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rPr>
              <a:t> </a:t>
            </a:r>
            <a:r>
              <a:rPr kumimoji="0" lang="en-US" altLang="ko-KR" sz="2400" b="1" i="1" u="none" strike="noStrike" kern="1200" cap="none" spc="0" normalizeH="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tắt</a:t>
            </a:r>
            <a:endParaRPr kumimoji="0" lang="ko-KR" altLang="en-US" sz="2400" b="1" i="1" u="none" strike="noStrike" kern="1200" cap="none" spc="0" normalizeH="0" baseline="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endParaRPr>
          </a:p>
        </p:txBody>
      </p:sp>
      <p:sp>
        <p:nvSpPr>
          <p:cNvPr id="23" name="TextBox 22">
            <a:extLst>
              <a:ext uri="{FF2B5EF4-FFF2-40B4-BE49-F238E27FC236}">
                <a16:creationId xmlns:a16="http://schemas.microsoft.com/office/drawing/2014/main" id="{AE81EC70-2690-4054-BD5B-BAB29927E08A}"/>
              </a:ext>
            </a:extLst>
          </p:cNvPr>
          <p:cNvSpPr txBox="1"/>
          <p:nvPr/>
        </p:nvSpPr>
        <p:spPr>
          <a:xfrm>
            <a:off x="1566366" y="3376550"/>
            <a:ext cx="1958629" cy="438580"/>
          </a:xfrm>
          <a:prstGeom prst="rect">
            <a:avLst/>
          </a:prstGeom>
          <a:noFill/>
        </p:spPr>
        <p:txBody>
          <a:bodyPr wrap="square" lIns="68562" tIns="34289" rIns="68562" bIns="34289" rtlCol="0" anchor="ctr">
            <a:spAutoFit/>
          </a:bodyPr>
          <a:lstStyle/>
          <a:p>
            <a:pPr marL="0" marR="0" lvl="0" indent="0" defTabSz="685596"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Bố</a:t>
            </a:r>
            <a:r>
              <a:rPr kumimoji="0" lang="en-US" altLang="ko-KR" sz="2400" b="1" i="1" u="none" strike="noStrike" kern="1200" cap="none" spc="0" normalizeH="0" baseline="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rPr>
              <a:t> </a:t>
            </a:r>
            <a:r>
              <a:rPr kumimoji="0" lang="en-US" altLang="ko-KR" sz="2400" b="1" i="1" u="none" strike="noStrike" kern="1200" cap="none" spc="0" normalizeH="0" baseline="0" noProof="0" dirty="0" err="1">
                <a:ln>
                  <a:noFill/>
                </a:ln>
                <a:solidFill>
                  <a:prstClr val="black"/>
                </a:solidFill>
                <a:effectLst/>
                <a:uLnTx/>
                <a:uFillTx/>
                <a:latin typeface="Times New Roman" pitchFamily="18" charset="0"/>
                <a:ea typeface="맑은 고딕" panose="020B0503020000020004" pitchFamily="34" charset="-127"/>
                <a:cs typeface="Times New Roman" pitchFamily="18" charset="0"/>
              </a:rPr>
              <a:t>cục</a:t>
            </a:r>
            <a:endParaRPr kumimoji="0" lang="ko-KR" altLang="en-US" sz="2400" b="1" i="1" u="none" strike="noStrike" kern="1200" cap="none" spc="0" normalizeH="0" baseline="0" noProof="0" dirty="0">
              <a:ln>
                <a:noFill/>
              </a:ln>
              <a:solidFill>
                <a:prstClr val="black"/>
              </a:solidFill>
              <a:effectLst/>
              <a:uLnTx/>
              <a:uFillTx/>
              <a:latin typeface="Times New Roman" pitchFamily="18" charset="0"/>
              <a:ea typeface="맑은 고딕" panose="020B0503020000020004" pitchFamily="34" charset="-127"/>
              <a:cs typeface="Times New Roman" pitchFamily="18" charset="0"/>
            </a:endParaRPr>
          </a:p>
        </p:txBody>
      </p:sp>
      <p:sp>
        <p:nvSpPr>
          <p:cNvPr id="24" name="TextBox 23"/>
          <p:cNvSpPr txBox="1"/>
          <p:nvPr/>
        </p:nvSpPr>
        <p:spPr>
          <a:xfrm>
            <a:off x="2055590" y="1087266"/>
            <a:ext cx="5328594" cy="646288"/>
          </a:xfrm>
          <a:prstGeom prst="rect">
            <a:avLst/>
          </a:prstGeom>
          <a:noFill/>
        </p:spPr>
        <p:txBody>
          <a:bodyPr wrap="square" lIns="91398" tIns="45699" rIns="91398" bIns="45699" rtlCol="0">
            <a:spAutoFit/>
          </a:bodyPr>
          <a:lstStyle/>
          <a:p>
            <a:pPr marL="0" marR="0" lvl="0" indent="0" algn="l" defTabSz="91415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Phong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Hồ</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Chí</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Minh</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66913" y="148474"/>
            <a:ext cx="3753205" cy="369332"/>
            <a:chOff x="-178462" y="1828800"/>
            <a:chExt cx="10009850" cy="984871"/>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802530" y="1828800"/>
              <a:ext cx="914399" cy="984871"/>
            </a:xfrm>
            <a:prstGeom prst="rect">
              <a:avLst/>
            </a:prstGeom>
            <a:noFill/>
          </p:spPr>
          <p:txBody>
            <a:bodyPr wrap="squar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871"/>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CHUNG</a:t>
              </a:r>
            </a:p>
          </p:txBody>
        </p:sp>
      </p:grpSp>
      <p:grpSp>
        <p:nvGrpSpPr>
          <p:cNvPr id="29" name="Group 28"/>
          <p:cNvGrpSpPr/>
          <p:nvPr/>
        </p:nvGrpSpPr>
        <p:grpSpPr>
          <a:xfrm>
            <a:off x="239952" y="519993"/>
            <a:ext cx="4332065" cy="395616"/>
            <a:chOff x="644526" y="2766774"/>
            <a:chExt cx="11553677" cy="1054970"/>
          </a:xfrm>
        </p:grpSpPr>
        <p:sp>
          <p:nvSpPr>
            <p:cNvPr id="30" name="TextBox 29"/>
            <p:cNvSpPr txBox="1"/>
            <p:nvPr/>
          </p:nvSpPr>
          <p:spPr>
            <a:xfrm>
              <a:off x="1906586" y="2766774"/>
              <a:ext cx="10291617" cy="984880"/>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Tác phẩm</a:t>
              </a:r>
              <a:endParaRPr kumimoji="0" lang="vi-VN"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Rounded Rectangle 3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895025" y="2795827"/>
              <a:ext cx="907206" cy="1025917"/>
            </a:xfrm>
            <a:prstGeom prst="rect">
              <a:avLst/>
            </a:prstGeom>
            <a:noFill/>
          </p:spPr>
          <p:txBody>
            <a:bodyPr wrap="non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Tree>
    <p:extLst>
      <p:ext uri="{BB962C8B-B14F-4D97-AF65-F5344CB8AC3E}">
        <p14:creationId xmlns:p14="http://schemas.microsoft.com/office/powerpoint/2010/main" val="33126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6913" y="148474"/>
            <a:ext cx="3753205" cy="369332"/>
            <a:chOff x="-178462" y="1828800"/>
            <a:chExt cx="10009850" cy="984871"/>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802530" y="1828800"/>
              <a:ext cx="914399" cy="984871"/>
            </a:xfrm>
            <a:prstGeom prst="rect">
              <a:avLst/>
            </a:prstGeom>
            <a:noFill/>
          </p:spPr>
          <p:txBody>
            <a:bodyPr wrap="squar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871"/>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CHUNG</a:t>
              </a:r>
            </a:p>
          </p:txBody>
        </p:sp>
      </p:grpSp>
      <p:grpSp>
        <p:nvGrpSpPr>
          <p:cNvPr id="29" name="Group 28"/>
          <p:cNvGrpSpPr/>
          <p:nvPr/>
        </p:nvGrpSpPr>
        <p:grpSpPr>
          <a:xfrm>
            <a:off x="239952" y="519993"/>
            <a:ext cx="4332065" cy="395616"/>
            <a:chOff x="644526" y="2766774"/>
            <a:chExt cx="11553677" cy="1054970"/>
          </a:xfrm>
        </p:grpSpPr>
        <p:sp>
          <p:nvSpPr>
            <p:cNvPr id="30" name="TextBox 29"/>
            <p:cNvSpPr txBox="1"/>
            <p:nvPr/>
          </p:nvSpPr>
          <p:spPr>
            <a:xfrm>
              <a:off x="1906586" y="2766774"/>
              <a:ext cx="10291617" cy="984880"/>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Tác phẩm</a:t>
              </a:r>
              <a:endParaRPr kumimoji="0" lang="vi-VN"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Rounded Rectangle 3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895025" y="2795827"/>
              <a:ext cx="907206" cy="1025917"/>
            </a:xfrm>
            <a:prstGeom prst="rect">
              <a:avLst/>
            </a:prstGeom>
            <a:noFill/>
          </p:spPr>
          <p:txBody>
            <a:bodyPr wrap="non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8902">
            <a:off x="5894655" y="245821"/>
            <a:ext cx="1578215" cy="1373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771" y="692283"/>
            <a:ext cx="1099722" cy="1390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p:cNvSpPr txBox="1"/>
          <p:nvPr/>
        </p:nvSpPr>
        <p:spPr>
          <a:xfrm>
            <a:off x="674035" y="1174800"/>
            <a:ext cx="20977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Xuất</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xứ</a:t>
            </a:r>
            <a:endPar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Rectangle 35"/>
          <p:cNvSpPr/>
          <p:nvPr/>
        </p:nvSpPr>
        <p:spPr>
          <a:xfrm>
            <a:off x="809763" y="2427734"/>
            <a:ext cx="7554249"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Minh”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Minh,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vĩ</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gắn</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giản</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a:t>
            </a: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p:cNvCxnSpPr/>
          <p:nvPr/>
        </p:nvCxnSpPr>
        <p:spPr>
          <a:xfrm>
            <a:off x="564267" y="2150593"/>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4267" y="2150593"/>
            <a:ext cx="2758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70362" y="4642038"/>
            <a:ext cx="2758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629040" y="3849950"/>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2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2000"/>
                                        <p:tgtEl>
                                          <p:spTgt spid="38"/>
                                        </p:tgtEl>
                                      </p:cBhvr>
                                    </p:animEffect>
                                  </p:childTnLst>
                                </p:cTn>
                              </p:par>
                              <p:par>
                                <p:cTn id="26" presetID="6" presetClass="entr" presetSubtype="16"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2000"/>
                                        <p:tgtEl>
                                          <p:spTgt spid="3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ircle(in)">
                                      <p:cBhvr>
                                        <p:cTn id="31" dur="2000"/>
                                        <p:tgtEl>
                                          <p:spTgt spid="36"/>
                                        </p:tgtEl>
                                      </p:cBhvr>
                                    </p:animEffect>
                                  </p:childTnLst>
                                </p:cTn>
                              </p:par>
                              <p:par>
                                <p:cTn id="32" presetID="6" presetClass="entr" presetSubtype="16"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circle(in)">
                                      <p:cBhvr>
                                        <p:cTn id="34" dur="2000"/>
                                        <p:tgtEl>
                                          <p:spTgt spid="39"/>
                                        </p:tgtEl>
                                      </p:cBhvr>
                                    </p:animEffect>
                                  </p:childTnLst>
                                </p:cTn>
                              </p:par>
                              <p:par>
                                <p:cTn id="35" presetID="6" presetClass="entr" presetSubtype="16"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ircle(in)">
                                      <p:cBhvr>
                                        <p:cTn id="3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6913" y="148474"/>
            <a:ext cx="3753205" cy="369332"/>
            <a:chOff x="-178462" y="1828800"/>
            <a:chExt cx="10009850" cy="984871"/>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802530" y="1828800"/>
              <a:ext cx="914399" cy="984871"/>
            </a:xfrm>
            <a:prstGeom prst="rect">
              <a:avLst/>
            </a:prstGeom>
            <a:noFill/>
          </p:spPr>
          <p:txBody>
            <a:bodyPr wrap="squar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871"/>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CHUNG</a:t>
              </a:r>
            </a:p>
          </p:txBody>
        </p:sp>
      </p:grpSp>
      <p:grpSp>
        <p:nvGrpSpPr>
          <p:cNvPr id="29" name="Group 28"/>
          <p:cNvGrpSpPr/>
          <p:nvPr/>
        </p:nvGrpSpPr>
        <p:grpSpPr>
          <a:xfrm>
            <a:off x="239952" y="519993"/>
            <a:ext cx="4332065" cy="395616"/>
            <a:chOff x="644526" y="2766774"/>
            <a:chExt cx="11553677" cy="1054970"/>
          </a:xfrm>
        </p:grpSpPr>
        <p:sp>
          <p:nvSpPr>
            <p:cNvPr id="30" name="TextBox 29"/>
            <p:cNvSpPr txBox="1"/>
            <p:nvPr/>
          </p:nvSpPr>
          <p:spPr>
            <a:xfrm>
              <a:off x="1906586" y="2766774"/>
              <a:ext cx="10291617" cy="984880"/>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Tác phẩm</a:t>
              </a:r>
              <a:endParaRPr kumimoji="0" lang="vi-VN"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Rounded Rectangle 3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895025" y="2795827"/>
              <a:ext cx="907206" cy="1025917"/>
            </a:xfrm>
            <a:prstGeom prst="rect">
              <a:avLst/>
            </a:prstGeom>
            <a:noFill/>
          </p:spPr>
          <p:txBody>
            <a:bodyPr wrap="non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35" name="TextBox 34"/>
          <p:cNvSpPr txBox="1"/>
          <p:nvPr/>
        </p:nvSpPr>
        <p:spPr>
          <a:xfrm>
            <a:off x="441579" y="1059582"/>
            <a:ext cx="44020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Kiểu</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PTBĐ </a:t>
            </a:r>
            <a:r>
              <a:rPr kumimoji="0" lang="en-US" sz="2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endPar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300911" y="1665220"/>
            <a:ext cx="4919161"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Văn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nhật</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loại</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thuyết</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minh,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tường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miêu</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đánh</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gần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gũi</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xúc</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endPar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Phong</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Minh”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yếu</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nghị</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thuyết</a:t>
            </a:r>
            <a:r>
              <a:rPr kumimoji="0" lang="en-US" sz="24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minh</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667097"/>
            <a:ext cx="3286914" cy="4155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94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6913" y="148474"/>
            <a:ext cx="3753205" cy="369332"/>
            <a:chOff x="-178462" y="1828800"/>
            <a:chExt cx="10009850" cy="984871"/>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802530" y="1828800"/>
              <a:ext cx="914399" cy="984871"/>
            </a:xfrm>
            <a:prstGeom prst="rect">
              <a:avLst/>
            </a:prstGeom>
            <a:noFill/>
          </p:spPr>
          <p:txBody>
            <a:bodyPr wrap="squar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871"/>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1859C"/>
                  </a:solidFill>
                  <a:effectLst/>
                  <a:uLnTx/>
                  <a:uFillTx/>
                  <a:latin typeface="Tahoma" panose="020B0604030504040204" pitchFamily="34" charset="0"/>
                  <a:ea typeface="+mn-ea"/>
                  <a:cs typeface="Tahoma" panose="020B0604030504040204" pitchFamily="34" charset="0"/>
                </a:rPr>
                <a:t>TÌM HIỂU CHUNG</a:t>
              </a:r>
            </a:p>
          </p:txBody>
        </p:sp>
      </p:grpSp>
      <p:grpSp>
        <p:nvGrpSpPr>
          <p:cNvPr id="29" name="Group 28"/>
          <p:cNvGrpSpPr/>
          <p:nvPr/>
        </p:nvGrpSpPr>
        <p:grpSpPr>
          <a:xfrm>
            <a:off x="239952" y="519993"/>
            <a:ext cx="4332065" cy="395616"/>
            <a:chOff x="644526" y="2766774"/>
            <a:chExt cx="11553677" cy="1054970"/>
          </a:xfrm>
        </p:grpSpPr>
        <p:sp>
          <p:nvSpPr>
            <p:cNvPr id="30" name="TextBox 29"/>
            <p:cNvSpPr txBox="1"/>
            <p:nvPr/>
          </p:nvSpPr>
          <p:spPr>
            <a:xfrm>
              <a:off x="1906586" y="2766774"/>
              <a:ext cx="10291617" cy="984880"/>
            </a:xfrm>
            <a:prstGeom prst="rect">
              <a:avLst/>
            </a:prstGeom>
            <a:noFill/>
          </p:spPr>
          <p:txBody>
            <a:bodyPr wrap="square" rtlCol="0">
              <a:spAutoFit/>
            </a:bodyPr>
            <a:lstStyle/>
            <a:p>
              <a:pPr marL="0" marR="0" lvl="0" indent="0" algn="l" defTabSz="807442"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Tác phẩm</a:t>
              </a:r>
              <a:endParaRPr kumimoji="0" lang="vi-VN" sz="1800" b="1" i="1" u="none" strike="noStrike" kern="1200" cap="none" spc="0" normalizeH="0" baseline="0" noProof="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Rounded Rectangle 3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895025" y="2795827"/>
              <a:ext cx="907206" cy="1025917"/>
            </a:xfrm>
            <a:prstGeom prst="rect">
              <a:avLst/>
            </a:prstGeom>
            <a:noFill/>
          </p:spPr>
          <p:txBody>
            <a:bodyPr wrap="none" rtlCol="0">
              <a:spAutoFit/>
            </a:bodyPr>
            <a:lstStyle/>
            <a:p>
              <a:pPr marL="0" marR="0" lvl="0" indent="0" algn="ctr" defTabSz="80744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p:cNvSpPr txBox="1"/>
          <p:nvPr/>
        </p:nvSpPr>
        <p:spPr>
          <a:xfrm>
            <a:off x="971600" y="1484723"/>
            <a:ext cx="19442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rgbClr val="FF0000"/>
                </a:solidFill>
                <a:latin typeface="Times New Roman" panose="02020603050405020304" pitchFamily="18" charset="0"/>
                <a:cs typeface="Times New Roman" panose="02020603050405020304" pitchFamily="18" charset="0"/>
              </a:rPr>
              <a:t>c</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Bố</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cục</a:t>
            </a:r>
            <a:endPar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91F301-799D-44A8-BBFF-D49098BA187C}"/>
              </a:ext>
            </a:extLst>
          </p:cNvPr>
          <p:cNvSpPr txBox="1"/>
          <p:nvPr/>
        </p:nvSpPr>
        <p:spPr>
          <a:xfrm flipH="1">
            <a:off x="3570831" y="1357462"/>
            <a:ext cx="393500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Từ</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đầu</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 “</a:t>
            </a: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rất</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hiện</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đại</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Nét</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đẹp</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tiếp</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thu</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tinh</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hoa</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văn</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hóa</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nhân</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loại</a:t>
            </a:r>
            <a:endPar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D5AD716-701B-4859-B1E8-BC9E56EDB5F7}"/>
              </a:ext>
            </a:extLst>
          </p:cNvPr>
          <p:cNvSpPr txBox="1"/>
          <p:nvPr/>
        </p:nvSpPr>
        <p:spPr>
          <a:xfrm flipH="1">
            <a:off x="3576280" y="3053799"/>
            <a:ext cx="396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Còn</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lại</a:t>
            </a:r>
            <a:r>
              <a:rPr kumimoji="0" lang="en-SG" sz="2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Nét</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đẹp</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phong</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cách</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lối</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sống</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của</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chủ</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SG"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tịch</a:t>
            </a:r>
            <a:r>
              <a:rPr kumimoji="0" lang="en-SG"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HCM </a:t>
            </a:r>
          </a:p>
        </p:txBody>
      </p:sp>
      <p:cxnSp>
        <p:nvCxnSpPr>
          <p:cNvPr id="16" name="Straight Connector 15"/>
          <p:cNvCxnSpPr/>
          <p:nvPr/>
        </p:nvCxnSpPr>
        <p:spPr>
          <a:xfrm>
            <a:off x="3131840" y="185167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31840" y="2787774"/>
            <a:ext cx="25922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descr="Sáng ngời phong cách Hồ Chí Minh - Hànộim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8" b="56184" l="53400" r="100000">
                        <a14:foregroundMark x1="94200" y1="38784" x2="94200" y2="38784"/>
                        <a14:foregroundMark x1="94200" y1="38784" x2="94200" y2="38784"/>
                        <a14:foregroundMark x1="94200" y1="38784" x2="94200" y2="38784"/>
                        <a14:foregroundMark x1="95200" y1="40042" x2="95800" y2="40881"/>
                        <a14:foregroundMark x1="96000" y1="40881" x2="96000" y2="40881"/>
                        <a14:foregroundMark x1="94400" y1="37107" x2="94400" y2="37107"/>
                        <a14:foregroundMark x1="94200" y1="36688" x2="95400" y2="36059"/>
                        <a14:foregroundMark x1="96800" y1="35639" x2="96800" y2="35639"/>
                        <a14:foregroundMark x1="97200" y1="35849" x2="98200" y2="36688"/>
                        <a14:foregroundMark x1="67000" y1="40042" x2="67000" y2="40042"/>
                        <a14:foregroundMark x1="65400" y1="39832" x2="65400" y2="39832"/>
                        <a14:foregroundMark x1="64400" y1="39623" x2="64400" y2="39623"/>
                      </a14:backgroundRemoval>
                    </a14:imgEffect>
                  </a14:imgLayer>
                </a14:imgProps>
              </a:ext>
              <a:ext uri="{28A0092B-C50C-407E-A947-70E740481C1C}">
                <a14:useLocalDpi xmlns:a14="http://schemas.microsoft.com/office/drawing/2010/main" val="0"/>
              </a:ext>
            </a:extLst>
          </a:blip>
          <a:srcRect/>
          <a:stretch>
            <a:fillRect/>
          </a:stretch>
        </p:blipFill>
        <p:spPr bwMode="auto">
          <a:xfrm>
            <a:off x="-3420888" y="2019048"/>
            <a:ext cx="5832648" cy="573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80">
                                          <p:stCondLst>
                                            <p:cond delay="0"/>
                                          </p:stCondLst>
                                        </p:cTn>
                                        <p:tgtEl>
                                          <p:spTgt spid="16"/>
                                        </p:tgtEl>
                                      </p:cBhvr>
                                    </p:animEffect>
                                    <p:anim calcmode="lin" valueType="num">
                                      <p:cBhvr>
                                        <p:cTn id="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5" dur="26">
                                          <p:stCondLst>
                                            <p:cond delay="650"/>
                                          </p:stCondLst>
                                        </p:cTn>
                                        <p:tgtEl>
                                          <p:spTgt spid="16"/>
                                        </p:tgtEl>
                                      </p:cBhvr>
                                      <p:to x="100000" y="60000"/>
                                    </p:animScale>
                                    <p:animScale>
                                      <p:cBhvr>
                                        <p:cTn id="26" dur="166" decel="50000">
                                          <p:stCondLst>
                                            <p:cond delay="676"/>
                                          </p:stCondLst>
                                        </p:cTn>
                                        <p:tgtEl>
                                          <p:spTgt spid="16"/>
                                        </p:tgtEl>
                                      </p:cBhvr>
                                      <p:to x="100000" y="100000"/>
                                    </p:animScale>
                                    <p:animScale>
                                      <p:cBhvr>
                                        <p:cTn id="27" dur="26">
                                          <p:stCondLst>
                                            <p:cond delay="1312"/>
                                          </p:stCondLst>
                                        </p:cTn>
                                        <p:tgtEl>
                                          <p:spTgt spid="16"/>
                                        </p:tgtEl>
                                      </p:cBhvr>
                                      <p:to x="100000" y="80000"/>
                                    </p:animScale>
                                    <p:animScale>
                                      <p:cBhvr>
                                        <p:cTn id="28" dur="166" decel="50000">
                                          <p:stCondLst>
                                            <p:cond delay="1338"/>
                                          </p:stCondLst>
                                        </p:cTn>
                                        <p:tgtEl>
                                          <p:spTgt spid="16"/>
                                        </p:tgtEl>
                                      </p:cBhvr>
                                      <p:to x="100000" y="100000"/>
                                    </p:animScale>
                                    <p:animScale>
                                      <p:cBhvr>
                                        <p:cTn id="29" dur="26">
                                          <p:stCondLst>
                                            <p:cond delay="1642"/>
                                          </p:stCondLst>
                                        </p:cTn>
                                        <p:tgtEl>
                                          <p:spTgt spid="16"/>
                                        </p:tgtEl>
                                      </p:cBhvr>
                                      <p:to x="100000" y="90000"/>
                                    </p:animScale>
                                    <p:animScale>
                                      <p:cBhvr>
                                        <p:cTn id="30" dur="166" decel="50000">
                                          <p:stCondLst>
                                            <p:cond delay="1668"/>
                                          </p:stCondLst>
                                        </p:cTn>
                                        <p:tgtEl>
                                          <p:spTgt spid="16"/>
                                        </p:tgtEl>
                                      </p:cBhvr>
                                      <p:to x="100000" y="100000"/>
                                    </p:animScale>
                                    <p:animScale>
                                      <p:cBhvr>
                                        <p:cTn id="31" dur="26">
                                          <p:stCondLst>
                                            <p:cond delay="1808"/>
                                          </p:stCondLst>
                                        </p:cTn>
                                        <p:tgtEl>
                                          <p:spTgt spid="16"/>
                                        </p:tgtEl>
                                      </p:cBhvr>
                                      <p:to x="100000" y="95000"/>
                                    </p:animScale>
                                    <p:animScale>
                                      <p:cBhvr>
                                        <p:cTn id="32" dur="166" decel="50000">
                                          <p:stCondLst>
                                            <p:cond delay="1834"/>
                                          </p:stCondLst>
                                        </p:cTn>
                                        <p:tgtEl>
                                          <p:spTgt spid="16"/>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80">
                                          <p:stCondLst>
                                            <p:cond delay="0"/>
                                          </p:stCondLst>
                                        </p:cTn>
                                        <p:tgtEl>
                                          <p:spTgt spid="17"/>
                                        </p:tgtEl>
                                      </p:cBhvr>
                                    </p:animEffect>
                                    <p:anim calcmode="lin" valueType="num">
                                      <p:cBhvr>
                                        <p:cTn id="3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1" dur="26">
                                          <p:stCondLst>
                                            <p:cond delay="650"/>
                                          </p:stCondLst>
                                        </p:cTn>
                                        <p:tgtEl>
                                          <p:spTgt spid="17"/>
                                        </p:tgtEl>
                                      </p:cBhvr>
                                      <p:to x="100000" y="60000"/>
                                    </p:animScale>
                                    <p:animScale>
                                      <p:cBhvr>
                                        <p:cTn id="42" dur="166" decel="50000">
                                          <p:stCondLst>
                                            <p:cond delay="676"/>
                                          </p:stCondLst>
                                        </p:cTn>
                                        <p:tgtEl>
                                          <p:spTgt spid="17"/>
                                        </p:tgtEl>
                                      </p:cBhvr>
                                      <p:to x="100000" y="100000"/>
                                    </p:animScale>
                                    <p:animScale>
                                      <p:cBhvr>
                                        <p:cTn id="43" dur="26">
                                          <p:stCondLst>
                                            <p:cond delay="1312"/>
                                          </p:stCondLst>
                                        </p:cTn>
                                        <p:tgtEl>
                                          <p:spTgt spid="17"/>
                                        </p:tgtEl>
                                      </p:cBhvr>
                                      <p:to x="100000" y="80000"/>
                                    </p:animScale>
                                    <p:animScale>
                                      <p:cBhvr>
                                        <p:cTn id="44" dur="166" decel="50000">
                                          <p:stCondLst>
                                            <p:cond delay="1338"/>
                                          </p:stCondLst>
                                        </p:cTn>
                                        <p:tgtEl>
                                          <p:spTgt spid="17"/>
                                        </p:tgtEl>
                                      </p:cBhvr>
                                      <p:to x="100000" y="100000"/>
                                    </p:animScale>
                                    <p:animScale>
                                      <p:cBhvr>
                                        <p:cTn id="45" dur="26">
                                          <p:stCondLst>
                                            <p:cond delay="1642"/>
                                          </p:stCondLst>
                                        </p:cTn>
                                        <p:tgtEl>
                                          <p:spTgt spid="17"/>
                                        </p:tgtEl>
                                      </p:cBhvr>
                                      <p:to x="100000" y="90000"/>
                                    </p:animScale>
                                    <p:animScale>
                                      <p:cBhvr>
                                        <p:cTn id="46" dur="166" decel="50000">
                                          <p:stCondLst>
                                            <p:cond delay="1668"/>
                                          </p:stCondLst>
                                        </p:cTn>
                                        <p:tgtEl>
                                          <p:spTgt spid="17"/>
                                        </p:tgtEl>
                                      </p:cBhvr>
                                      <p:to x="100000" y="100000"/>
                                    </p:animScale>
                                    <p:animScale>
                                      <p:cBhvr>
                                        <p:cTn id="47" dur="26">
                                          <p:stCondLst>
                                            <p:cond delay="1808"/>
                                          </p:stCondLst>
                                        </p:cTn>
                                        <p:tgtEl>
                                          <p:spTgt spid="17"/>
                                        </p:tgtEl>
                                      </p:cBhvr>
                                      <p:to x="100000" y="95000"/>
                                    </p:animScale>
                                    <p:animScale>
                                      <p:cBhvr>
                                        <p:cTn id="48" dur="166" decel="50000">
                                          <p:stCondLst>
                                            <p:cond delay="1834"/>
                                          </p:stCondLst>
                                        </p:cTn>
                                        <p:tgtEl>
                                          <p:spTgt spid="1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
            <a:ext cx="9144000" cy="5185098"/>
          </a:xfrm>
          <a:prstGeom prst="rect">
            <a:avLst/>
          </a:prstGeom>
        </p:spPr>
      </p:pic>
      <p:sp>
        <p:nvSpPr>
          <p:cNvPr id="5" name="Rectangle 4"/>
          <p:cNvSpPr/>
          <p:nvPr/>
        </p:nvSpPr>
        <p:spPr>
          <a:xfrm>
            <a:off x="611560" y="411510"/>
            <a:ext cx="7920880" cy="4320480"/>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91880" y="464354"/>
            <a:ext cx="1944216" cy="523220"/>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d,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Tóm</a:t>
            </a:r>
            <a:r>
              <a:rPr kumimoji="0" lang="en-US" sz="2800" b="1" i="1" u="none" strike="noStrike" kern="120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tắt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971600" y="1059582"/>
            <a:ext cx="7200800" cy="3477875"/>
          </a:xfrm>
          <a:prstGeom prst="rect">
            <a:avLst/>
          </a:prstGeom>
        </p:spPr>
        <p:txBody>
          <a:bodyPr wrap="square">
            <a:spAutoFit/>
          </a:bodyPr>
          <a:lstStyle/>
          <a:p>
            <a:pPr algn="just"/>
            <a:r>
              <a:rPr lang="vi-VN" sz="2000" i="1" dirty="0">
                <a:solidFill>
                  <a:srgbClr val="001A33"/>
                </a:solidFill>
                <a:latin typeface="+mj-lt"/>
              </a:rPr>
              <a:t>Cuộc đời Hồ Chí Minh đầy truân chuyên. Người đã tiếp xúc với nhiều nền văn hóa trên thế giới và thành thạo nhiều ngôn ngữ. Động lực thúc đẩy Hồ Chí Minh tìm hiểu sâu sắc về các dân tộc và văn hóa thế giới xuất phát từ khát vọng cứu nước. Tuy là một người uyên bác nhưng Người có một phóng cách sống vô cùng giản dị từ nơi ở, nơi làm việc đơn sơ, trang phục giản dị, ăn uống đạm bạc, đến cách sống thanh cao và có văn hóa. Viết về cách sống của Bác, tác giả liên tưởng đến các vị hiền triết ngày xưa: Nguyễn Trãi, Nguyễn Bỉnh Khiêm. Bác sống giản dị, thanh cao không phải để khác đời, hơn đời. Đó là lối sống thanh cao, một cách di dưỡng tinh thần và quan niệm về lối sống đẹp</a:t>
            </a:r>
            <a:endParaRPr lang="en-US" sz="2000" i="1" dirty="0">
              <a:latin typeface="+mj-lt"/>
            </a:endParaRPr>
          </a:p>
        </p:txBody>
      </p:sp>
    </p:spTree>
    <p:extLst>
      <p:ext uri="{BB962C8B-B14F-4D97-AF65-F5344CB8AC3E}">
        <p14:creationId xmlns:p14="http://schemas.microsoft.com/office/powerpoint/2010/main" val="14409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2356</TotalTime>
  <Words>1749</Words>
  <Application>Microsoft Office PowerPoint</Application>
  <PresentationFormat>On-screen Show (16:9)</PresentationFormat>
  <Paragraphs>244</Paragraphs>
  <Slides>27</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Amazone</vt:lpstr>
      <vt:lpstr>Arial</vt:lpstr>
      <vt:lpstr>Calibri</vt:lpstr>
      <vt:lpstr>Tahoma</vt:lpstr>
      <vt:lpstr>Time new roman</vt:lpstr>
      <vt:lpstr>Times New Roman</vt:lpstr>
      <vt:lpstr>Wingdings</vt:lpstr>
      <vt:lpstr>Office Theme</vt:lpstr>
      <vt:lpstr>2_Office Theme</vt:lpstr>
      <vt:lpstr>https://freeppt7.com</vt:lpstr>
      <vt:lpstr>6_Office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314</cp:revision>
  <dcterms:created xsi:type="dcterms:W3CDTF">2021-11-17T04:36:00Z</dcterms:created>
  <dcterms:modified xsi:type="dcterms:W3CDTF">2023-09-07T23:14:31Z</dcterms:modified>
</cp:coreProperties>
</file>