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audio3.wav" ContentType="audio/wav"/>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536ea235269540a2" Type="http://schemas.microsoft.com/office/2007/relationships/ui/extensibility" Target="customUI/customUI14.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7"/>
  </p:notesMasterIdLst>
  <p:sldIdLst>
    <p:sldId id="259" r:id="rId3"/>
    <p:sldId id="281" r:id="rId4"/>
    <p:sldId id="282" r:id="rId5"/>
    <p:sldId id="497" r:id="rId6"/>
    <p:sldId id="456" r:id="rId7"/>
    <p:sldId id="256" r:id="rId8"/>
    <p:sldId id="579" r:id="rId9"/>
    <p:sldId id="580" r:id="rId10"/>
    <p:sldId id="263" r:id="rId11"/>
    <p:sldId id="265" r:id="rId12"/>
    <p:sldId id="266" r:id="rId13"/>
    <p:sldId id="267" r:id="rId14"/>
    <p:sldId id="268" r:id="rId15"/>
    <p:sldId id="264" r:id="rId16"/>
    <p:sldId id="326" r:id="rId17"/>
    <p:sldId id="483" r:id="rId18"/>
    <p:sldId id="351" r:id="rId19"/>
    <p:sldId id="484" r:id="rId20"/>
    <p:sldId id="297" r:id="rId21"/>
    <p:sldId id="581" r:id="rId22"/>
    <p:sldId id="582" r:id="rId23"/>
    <p:sldId id="584" r:id="rId24"/>
    <p:sldId id="585" r:id="rId25"/>
    <p:sldId id="583" r:id="rId26"/>
    <p:sldId id="586" r:id="rId27"/>
    <p:sldId id="587" r:id="rId28"/>
    <p:sldId id="598" r:id="rId29"/>
    <p:sldId id="601" r:id="rId30"/>
    <p:sldId id="589" r:id="rId31"/>
    <p:sldId id="590" r:id="rId32"/>
    <p:sldId id="591" r:id="rId33"/>
    <p:sldId id="602" r:id="rId34"/>
    <p:sldId id="592" r:id="rId35"/>
    <p:sldId id="494" r:id="rId36"/>
    <p:sldId id="600" r:id="rId37"/>
    <p:sldId id="604" r:id="rId38"/>
    <p:sldId id="594" r:id="rId39"/>
    <p:sldId id="595" r:id="rId40"/>
    <p:sldId id="603" r:id="rId41"/>
    <p:sldId id="596" r:id="rId42"/>
    <p:sldId id="325" r:id="rId43"/>
    <p:sldId id="599" r:id="rId44"/>
    <p:sldId id="257" r:id="rId45"/>
    <p:sldId id="344" r:id="rId4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99FF99"/>
    <a:srgbClr val="FFFFCC"/>
    <a:srgbClr val="71FFFF"/>
    <a:srgbClr val="00FFFF"/>
    <a:srgbClr val="0000FF"/>
    <a:srgbClr val="DE4654"/>
    <a:srgbClr val="231DA3"/>
    <a:srgbClr val="8BCD43"/>
    <a:srgbClr val="5430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09" autoAdjust="0"/>
    <p:restoredTop sz="84802" autoAdjust="0"/>
  </p:normalViewPr>
  <p:slideViewPr>
    <p:cSldViewPr>
      <p:cViewPr varScale="1">
        <p:scale>
          <a:sx n="93" d="100"/>
          <a:sy n="93" d="100"/>
        </p:scale>
        <p:origin x="1358"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7-25T23:05:45.019" idx="1">
    <p:pos x="1366" y="346"/>
    <p:text>slide 3
- Slide 3:  Ký hiệu hoạt động (trong file gợi ý hoặc khác)
điều chỉnh lại font chữ về time new roman</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A6C867-5640-4890-9BBB-DBBB33C62E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595FF9-7F13-4589-ADB1-A98CFA417FE8}">
      <dgm:prSet phldrT="[Text]"/>
      <dgm:spPr>
        <a:solidFill>
          <a:schemeClr val="accent1">
            <a:lumMod val="60000"/>
            <a:lumOff val="40000"/>
          </a:schemeClr>
        </a:solidFill>
        <a:ln>
          <a:solidFill>
            <a:schemeClr val="accent1">
              <a:lumMod val="40000"/>
              <a:lumOff val="60000"/>
            </a:schemeClr>
          </a:solidFill>
        </a:ln>
      </dgm:spPr>
      <dgm:t>
        <a:bodyPr/>
        <a:lstStyle/>
        <a:p>
          <a:r>
            <a:rPr kumimoji="0" lang="en-US" altLang="en-US"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dirty="0"/>
        </a:p>
      </dgm:t>
    </dgm:pt>
    <dgm:pt modelId="{B327BC0A-A89C-479E-B8CD-C46EF1DB42D9}" type="parTrans" cxnId="{98EF93F6-9645-42BA-9EDE-0684263968A6}">
      <dgm:prSet/>
      <dgm:spPr/>
      <dgm:t>
        <a:bodyPr/>
        <a:lstStyle/>
        <a:p>
          <a:endParaRPr lang="en-US"/>
        </a:p>
      </dgm:t>
    </dgm:pt>
    <dgm:pt modelId="{41D8AE83-6358-42AE-B439-0EFC9D377ED1}" type="sibTrans" cxnId="{98EF93F6-9645-42BA-9EDE-0684263968A6}">
      <dgm:prSet/>
      <dgm:spPr/>
      <dgm:t>
        <a:bodyPr/>
        <a:lstStyle/>
        <a:p>
          <a:endParaRPr lang="en-US"/>
        </a:p>
      </dgm:t>
    </dgm:pt>
    <dgm:pt modelId="{ECA0ABAF-B23C-4736-AEB9-5FAE681D07FA}">
      <dgm:prSet phldrT="[Text]"/>
      <dgm:spPr/>
      <dgm:t>
        <a:bodyPr/>
        <a:lstStyle/>
        <a:p>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tập</a:t>
          </a:r>
          <a:endParaRPr lang="en-US" dirty="0"/>
        </a:p>
      </dgm:t>
    </dgm:pt>
    <dgm:pt modelId="{A44464D3-94BC-4791-92AF-D4DDB39C3B1A}" type="parTrans" cxnId="{8424536B-BE7E-4427-8F9D-11FD9E33F2DF}">
      <dgm:prSet/>
      <dgm:spPr/>
      <dgm:t>
        <a:bodyPr/>
        <a:lstStyle/>
        <a:p>
          <a:endParaRPr lang="en-US"/>
        </a:p>
      </dgm:t>
    </dgm:pt>
    <dgm:pt modelId="{C021D020-C3B9-4ABB-A06B-CC452B865337}" type="sibTrans" cxnId="{8424536B-BE7E-4427-8F9D-11FD9E33F2DF}">
      <dgm:prSet/>
      <dgm:spPr/>
      <dgm:t>
        <a:bodyPr/>
        <a:lstStyle/>
        <a:p>
          <a:endParaRPr lang="en-US"/>
        </a:p>
      </dgm:t>
    </dgm:pt>
    <dgm:pt modelId="{3B33AAEF-2BF8-4EBB-A3B1-62835B5C81BF}">
      <dgm:prSet phldrT="[Text]"/>
      <dgm:spPr>
        <a:solidFill>
          <a:schemeClr val="accent1">
            <a:lumMod val="60000"/>
            <a:lumOff val="40000"/>
          </a:schemeClr>
        </a:solidFill>
        <a:ln>
          <a:solidFill>
            <a:schemeClr val="accent1">
              <a:lumMod val="40000"/>
              <a:lumOff val="60000"/>
            </a:schemeClr>
          </a:solidFill>
        </a:ln>
      </dgm:spPr>
      <dgm:t>
        <a:bodyPr/>
        <a:lstStyle/>
        <a:p>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dirty="0"/>
        </a:p>
      </dgm:t>
    </dgm:pt>
    <dgm:pt modelId="{887C755C-0A39-4BCA-B05A-04B6066CC9B9}" type="parTrans" cxnId="{114F78D7-52EA-4C98-83EA-2E3113FBAE6C}">
      <dgm:prSet/>
      <dgm:spPr/>
      <dgm:t>
        <a:bodyPr/>
        <a:lstStyle/>
        <a:p>
          <a:endParaRPr lang="en-US"/>
        </a:p>
      </dgm:t>
    </dgm:pt>
    <dgm:pt modelId="{8A81B1FB-67E6-4DD3-8927-4689A7E10F68}" type="sibTrans" cxnId="{114F78D7-52EA-4C98-83EA-2E3113FBAE6C}">
      <dgm:prSet/>
      <dgm:spPr/>
      <dgm:t>
        <a:bodyPr/>
        <a:lstStyle/>
        <a:p>
          <a:endParaRPr lang="en-US"/>
        </a:p>
      </dgm:t>
    </dgm:pt>
    <dgm:pt modelId="{704E6F5A-9DD3-4463-B617-DAC4CB1475BA}">
      <dgm:prSet phldrT="[Text]"/>
      <dgm:spPr/>
      <dgm:t>
        <a:bodyPr/>
        <a:lstStyle/>
        <a:p>
          <a:r>
            <a:rPr lang="vi-VN" dirty="0">
              <a:latin typeface="+mj-lt"/>
              <a:ea typeface="Times New Roman" panose="02020603050405020304" pitchFamily="18" charset="0"/>
              <a:cs typeface="Times New Roman" panose="02020603050405020304" pitchFamily="18" charset="0"/>
            </a:rPr>
            <a:t>SGK</a:t>
          </a:r>
          <a:r>
            <a:rPr lang="en-US" dirty="0">
              <a:latin typeface="+mj-lt"/>
              <a:ea typeface="Times New Roman" panose="02020603050405020304" pitchFamily="18" charset="0"/>
              <a:cs typeface="Times New Roman" panose="02020603050405020304" pitchFamily="18" charset="0"/>
            </a:rPr>
            <a:t>.</a:t>
          </a:r>
          <a:endParaRPr lang="en-US" dirty="0">
            <a:latin typeface="+mj-lt"/>
          </a:endParaRPr>
        </a:p>
      </dgm:t>
    </dgm:pt>
    <dgm:pt modelId="{527A9CE6-AF4E-472F-AD59-A231136EB5D9}" type="parTrans" cxnId="{D4D75E30-4B78-4946-8E43-D2A67A5959C0}">
      <dgm:prSet/>
      <dgm:spPr/>
      <dgm:t>
        <a:bodyPr/>
        <a:lstStyle/>
        <a:p>
          <a:endParaRPr lang="en-US"/>
        </a:p>
      </dgm:t>
    </dgm:pt>
    <dgm:pt modelId="{3EE0876E-E618-456F-81E9-FBAA95CF7E2B}" type="sibTrans" cxnId="{D4D75E30-4B78-4946-8E43-D2A67A5959C0}">
      <dgm:prSet/>
      <dgm:spPr/>
      <dgm:t>
        <a:bodyPr/>
        <a:lstStyle/>
        <a:p>
          <a:endParaRPr lang="en-US"/>
        </a:p>
      </dgm:t>
    </dgm:pt>
    <dgm:pt modelId="{E1F6625C-DEE5-4E81-9E17-CE182C3F5B83}">
      <dgm:prSet phldrT="[Text]"/>
      <dgm:spPr/>
      <dgm:t>
        <a:bodyPr/>
        <a:lstStyle/>
        <a:p>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T</a:t>
          </a:r>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hước thẳng có </a:t>
          </a:r>
          <a:r>
            <a:rPr lang="en-US" altLang="en-US" dirty="0" err="1">
              <a:latin typeface="Times New Roman" panose="02020603050405020304" pitchFamily="18" charset="0"/>
              <a:ea typeface="Times New Roman" panose="02020603050405020304" pitchFamily="18" charset="0"/>
              <a:cs typeface="Times New Roman" panose="02020603050405020304" pitchFamily="18" charset="0"/>
            </a:rPr>
            <a:t>vạch</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chia đơn </a:t>
          </a:r>
          <a:r>
            <a:rPr lang="vi-VN" altLang="en-US">
              <a:latin typeface="Times New Roman" panose="02020603050405020304" pitchFamily="18" charset="0"/>
              <a:ea typeface="Times New Roman" panose="02020603050405020304" pitchFamily="18" charset="0"/>
              <a:cs typeface="Times New Roman" panose="02020603050405020304" pitchFamily="18" charset="0"/>
            </a:rPr>
            <a:t>vị,</a:t>
          </a:r>
          <a:r>
            <a:rPr lang="en-US" altLang="en-US">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dirty="0">
              <a:latin typeface="Times New Roman" panose="02020603050405020304" pitchFamily="18" charset="0"/>
              <a:ea typeface="Times New Roman" panose="02020603050405020304" pitchFamily="18" charset="0"/>
              <a:cs typeface="Times New Roman" panose="02020603050405020304" pitchFamily="18" charset="0"/>
            </a:rPr>
            <a:t>máy chiếu</a:t>
          </a:r>
          <a:r>
            <a:rPr lang="en-US" alt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p>
      </dgm:t>
    </dgm:pt>
    <dgm:pt modelId="{36AAC359-CE2D-49C3-8DCE-CD6A0AB76C47}" type="parTrans" cxnId="{16414EC6-8CBC-4C11-938D-F4D86DEAFD64}">
      <dgm:prSet/>
      <dgm:spPr/>
      <dgm:t>
        <a:bodyPr/>
        <a:lstStyle/>
        <a:p>
          <a:endParaRPr lang="en-US"/>
        </a:p>
      </dgm:t>
    </dgm:pt>
    <dgm:pt modelId="{C1C3EF18-84B5-4FA0-8B06-B82A0F1FB869}" type="sibTrans" cxnId="{16414EC6-8CBC-4C11-938D-F4D86DEAFD64}">
      <dgm:prSet/>
      <dgm:spPr/>
      <dgm:t>
        <a:bodyPr/>
        <a:lstStyle/>
        <a:p>
          <a:endParaRPr lang="en-US"/>
        </a:p>
      </dgm:t>
    </dgm:pt>
    <dgm:pt modelId="{7C640BC9-3B54-462E-81CB-2C5C26E6BC7C}">
      <dgm:prSet phldrT="[Text]"/>
      <dgm:spPr/>
      <dgm:t>
        <a:bodyPr/>
        <a:lstStyle/>
        <a:p>
          <a:r>
            <a:rPr lang="en-US" dirty="0">
              <a:latin typeface="Times New Roman" panose="02020603050405020304" pitchFamily="18" charset="0"/>
              <a:ea typeface="Times New Roman" panose="02020603050405020304" pitchFamily="18" charset="0"/>
              <a:cs typeface="Times New Roman" panose="02020603050405020304" pitchFamily="18" charset="0"/>
            </a:rPr>
            <a:t>T</a:t>
          </a:r>
          <a:r>
            <a:rPr lang="vi-VN" dirty="0">
              <a:latin typeface="Times New Roman" panose="02020603050405020304" pitchFamily="18" charset="0"/>
              <a:ea typeface="Times New Roman" panose="02020603050405020304" pitchFamily="18" charset="0"/>
              <a:cs typeface="Times New Roman" panose="02020603050405020304" pitchFamily="18" charset="0"/>
            </a:rPr>
            <a:t>hước thẳng có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vạch</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vi-VN" dirty="0">
              <a:latin typeface="Times New Roman" panose="02020603050405020304" pitchFamily="18" charset="0"/>
              <a:ea typeface="Times New Roman" panose="02020603050405020304" pitchFamily="18" charset="0"/>
              <a:cs typeface="Times New Roman" panose="02020603050405020304" pitchFamily="18" charset="0"/>
            </a:rPr>
            <a:t>chia đơn vị</a:t>
          </a:r>
          <a:r>
            <a:rPr lang="vi-VN">
              <a:latin typeface="Times New Roman" panose="02020603050405020304" pitchFamily="18" charset="0"/>
              <a:ea typeface="Times New Roman" panose="02020603050405020304" pitchFamily="18" charset="0"/>
              <a:cs typeface="Times New Roman" panose="02020603050405020304" pitchFamily="18" charset="0"/>
            </a:rPr>
            <a:t>, bảng </a:t>
          </a:r>
          <a:r>
            <a:rPr lang="vi-VN" dirty="0" err="1">
              <a:latin typeface="Times New Roman" panose="02020603050405020304" pitchFamily="18" charset="0"/>
              <a:ea typeface="Times New Roman" panose="02020603050405020304" pitchFamily="18" charset="0"/>
              <a:cs typeface="Times New Roman" panose="02020603050405020304" pitchFamily="18" charset="0"/>
            </a:rPr>
            <a:t>nh</a:t>
          </a:r>
          <a:r>
            <a:rPr lang="en-US">
              <a:latin typeface="Times New Roman" panose="02020603050405020304" pitchFamily="18" charset="0"/>
              <a:ea typeface="Times New Roman" panose="02020603050405020304" pitchFamily="18" charset="0"/>
              <a:cs typeface="Times New Roman" panose="02020603050405020304" pitchFamily="18" charset="0"/>
            </a:rPr>
            <a:t>ó</a:t>
          </a:r>
          <a:r>
            <a:rPr lang="vi-VN">
              <a:latin typeface="Times New Roman" panose="02020603050405020304" pitchFamily="18" charset="0"/>
              <a:ea typeface="Times New Roman" panose="02020603050405020304" pitchFamily="18" charset="0"/>
              <a:cs typeface="Times New Roman" panose="02020603050405020304" pitchFamily="18" charset="0"/>
            </a:rPr>
            <a:t>m</a:t>
          </a:r>
          <a:r>
            <a:rPr lang="en-US">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4D2FF963-9027-4683-9E96-547AE7F71337}" type="parTrans" cxnId="{0C9C6203-F4AB-4245-B661-DDE3B284A297}">
      <dgm:prSet/>
      <dgm:spPr/>
      <dgm:t>
        <a:bodyPr/>
        <a:lstStyle/>
        <a:p>
          <a:endParaRPr lang="en-US"/>
        </a:p>
      </dgm:t>
    </dgm:pt>
    <dgm:pt modelId="{64865A18-553A-4E74-892F-46AD1B65C9B8}" type="sibTrans" cxnId="{0C9C6203-F4AB-4245-B661-DDE3B284A297}">
      <dgm:prSet/>
      <dgm:spPr/>
      <dgm:t>
        <a:bodyPr/>
        <a:lstStyle/>
        <a:p>
          <a:endParaRPr lang="en-US"/>
        </a:p>
      </dgm:t>
    </dgm:pt>
    <dgm:pt modelId="{D71F825F-8A65-4BDA-BC7A-08775CC4F943}">
      <dgm:prSet phldrT="[Text]"/>
      <dgm:spPr/>
      <dgm:t>
        <a:bodyPr/>
        <a:lstStyle/>
        <a:p>
          <a:endParaRPr lang="en-US" dirty="0"/>
        </a:p>
      </dgm:t>
    </dgm:pt>
    <dgm:pt modelId="{340B0917-AE02-47E8-991A-57C2FEF6B492}" type="parTrans" cxnId="{949833C7-880F-431F-9337-C36D09FD7E69}">
      <dgm:prSet/>
      <dgm:spPr/>
      <dgm:t>
        <a:bodyPr/>
        <a:lstStyle/>
        <a:p>
          <a:endParaRPr lang="vi-VN"/>
        </a:p>
      </dgm:t>
    </dgm:pt>
    <dgm:pt modelId="{EEA8AB36-2CE6-4B2C-BE03-742C9EF0AE15}" type="sibTrans" cxnId="{949833C7-880F-431F-9337-C36D09FD7E69}">
      <dgm:prSet/>
      <dgm:spPr/>
      <dgm:t>
        <a:bodyPr/>
        <a:lstStyle/>
        <a:p>
          <a:endParaRPr lang="vi-VN"/>
        </a:p>
      </dgm:t>
    </dgm:pt>
    <dgm:pt modelId="{EBF0A97A-EDF1-4C47-8ECB-5F5F6A8E456D}" type="pres">
      <dgm:prSet presAssocID="{E1A6C867-5640-4890-9BBB-DBBB33C62E0E}" presName="linear" presStyleCnt="0">
        <dgm:presLayoutVars>
          <dgm:animLvl val="lvl"/>
          <dgm:resizeHandles val="exact"/>
        </dgm:presLayoutVars>
      </dgm:prSet>
      <dgm:spPr/>
    </dgm:pt>
    <dgm:pt modelId="{E5C9E7A5-AF2E-4D50-8726-C7D64A106B64}" type="pres">
      <dgm:prSet presAssocID="{8E595FF9-7F13-4589-ADB1-A98CFA417FE8}" presName="parentText" presStyleLbl="node1" presStyleIdx="0" presStyleCnt="2" custLinFactNeighborY="614">
        <dgm:presLayoutVars>
          <dgm:chMax val="0"/>
          <dgm:bulletEnabled val="1"/>
        </dgm:presLayoutVars>
      </dgm:prSet>
      <dgm:spPr/>
    </dgm:pt>
    <dgm:pt modelId="{0DFB8EA2-E9F4-4E7D-B5BF-ABC527E44C63}" type="pres">
      <dgm:prSet presAssocID="{8E595FF9-7F13-4589-ADB1-A98CFA417FE8}" presName="childText" presStyleLbl="revTx" presStyleIdx="0" presStyleCnt="2">
        <dgm:presLayoutVars>
          <dgm:bulletEnabled val="1"/>
        </dgm:presLayoutVars>
      </dgm:prSet>
      <dgm:spPr/>
    </dgm:pt>
    <dgm:pt modelId="{D2408717-B530-41AC-B5CE-E14FAEC5B062}" type="pres">
      <dgm:prSet presAssocID="{3B33AAEF-2BF8-4EBB-A3B1-62835B5C81BF}" presName="parentText" presStyleLbl="node1" presStyleIdx="1" presStyleCnt="2" custLinFactNeighborY="-10344">
        <dgm:presLayoutVars>
          <dgm:chMax val="0"/>
          <dgm:bulletEnabled val="1"/>
        </dgm:presLayoutVars>
      </dgm:prSet>
      <dgm:spPr/>
    </dgm:pt>
    <dgm:pt modelId="{8F3B6D51-6576-4847-95F8-097004C88A78}" type="pres">
      <dgm:prSet presAssocID="{3B33AAEF-2BF8-4EBB-A3B1-62835B5C81BF}" presName="childText" presStyleLbl="revTx" presStyleIdx="1" presStyleCnt="2">
        <dgm:presLayoutVars>
          <dgm:bulletEnabled val="1"/>
        </dgm:presLayoutVars>
      </dgm:prSet>
      <dgm:spPr/>
    </dgm:pt>
  </dgm:ptLst>
  <dgm:cxnLst>
    <dgm:cxn modelId="{0C9C6203-F4AB-4245-B661-DDE3B284A297}" srcId="{3B33AAEF-2BF8-4EBB-A3B1-62835B5C81BF}" destId="{7C640BC9-3B54-462E-81CB-2C5C26E6BC7C}" srcOrd="1" destOrd="0" parTransId="{4D2FF963-9027-4683-9E96-547AE7F71337}" sibTransId="{64865A18-553A-4E74-892F-46AD1B65C9B8}"/>
    <dgm:cxn modelId="{2ACFD60D-ABB2-4145-BA35-09A5FD91CFF0}" type="presOf" srcId="{8E595FF9-7F13-4589-ADB1-A98CFA417FE8}" destId="{E5C9E7A5-AF2E-4D50-8726-C7D64A106B64}" srcOrd="0" destOrd="0" presId="urn:microsoft.com/office/officeart/2005/8/layout/vList2"/>
    <dgm:cxn modelId="{3A28E52C-05AC-464F-BC2C-AE5BA1C059F0}" type="presOf" srcId="{E1A6C867-5640-4890-9BBB-DBBB33C62E0E}" destId="{EBF0A97A-EDF1-4C47-8ECB-5F5F6A8E456D}" srcOrd="0" destOrd="0" presId="urn:microsoft.com/office/officeart/2005/8/layout/vList2"/>
    <dgm:cxn modelId="{D4D75E30-4B78-4946-8E43-D2A67A5959C0}" srcId="{3B33AAEF-2BF8-4EBB-A3B1-62835B5C81BF}" destId="{704E6F5A-9DD3-4463-B617-DAC4CB1475BA}" srcOrd="0" destOrd="0" parTransId="{527A9CE6-AF4E-472F-AD59-A231136EB5D9}" sibTransId="{3EE0876E-E618-456F-81E9-FBAA95CF7E2B}"/>
    <dgm:cxn modelId="{99C0CA34-B0CB-444B-8AAD-810CD5D103FE}" type="presOf" srcId="{ECA0ABAF-B23C-4736-AEB9-5FAE681D07FA}" destId="{0DFB8EA2-E9F4-4E7D-B5BF-ABC527E44C63}" srcOrd="0" destOrd="0" presId="urn:microsoft.com/office/officeart/2005/8/layout/vList2"/>
    <dgm:cxn modelId="{FD09A55E-6FC0-4B08-8C11-21482B1E3979}" type="presOf" srcId="{3B33AAEF-2BF8-4EBB-A3B1-62835B5C81BF}" destId="{D2408717-B530-41AC-B5CE-E14FAEC5B062}" srcOrd="0" destOrd="0" presId="urn:microsoft.com/office/officeart/2005/8/layout/vList2"/>
    <dgm:cxn modelId="{8424536B-BE7E-4427-8F9D-11FD9E33F2DF}" srcId="{8E595FF9-7F13-4589-ADB1-A98CFA417FE8}" destId="{ECA0ABAF-B23C-4736-AEB9-5FAE681D07FA}" srcOrd="0" destOrd="0" parTransId="{A44464D3-94BC-4791-92AF-D4DDB39C3B1A}" sibTransId="{C021D020-C3B9-4ABB-A06B-CC452B865337}"/>
    <dgm:cxn modelId="{770E6D75-2589-4F18-8B25-2642615E4FB6}" type="presOf" srcId="{E1F6625C-DEE5-4E81-9E17-CE182C3F5B83}" destId="{0DFB8EA2-E9F4-4E7D-B5BF-ABC527E44C63}" srcOrd="0" destOrd="1" presId="urn:microsoft.com/office/officeart/2005/8/layout/vList2"/>
    <dgm:cxn modelId="{8C2EF9A6-E286-4D8C-9B5D-AA58CB61699C}" type="presOf" srcId="{7C640BC9-3B54-462E-81CB-2C5C26E6BC7C}" destId="{8F3B6D51-6576-4847-95F8-097004C88A78}" srcOrd="0" destOrd="1" presId="urn:microsoft.com/office/officeart/2005/8/layout/vList2"/>
    <dgm:cxn modelId="{16414EC6-8CBC-4C11-938D-F4D86DEAFD64}" srcId="{8E595FF9-7F13-4589-ADB1-A98CFA417FE8}" destId="{E1F6625C-DEE5-4E81-9E17-CE182C3F5B83}" srcOrd="1" destOrd="0" parTransId="{36AAC359-CE2D-49C3-8DCE-CD6A0AB76C47}" sibTransId="{C1C3EF18-84B5-4FA0-8B06-B82A0F1FB869}"/>
    <dgm:cxn modelId="{949833C7-880F-431F-9337-C36D09FD7E69}" srcId="{8E595FF9-7F13-4589-ADB1-A98CFA417FE8}" destId="{D71F825F-8A65-4BDA-BC7A-08775CC4F943}" srcOrd="2" destOrd="0" parTransId="{340B0917-AE02-47E8-991A-57C2FEF6B492}" sibTransId="{EEA8AB36-2CE6-4B2C-BE03-742C9EF0AE15}"/>
    <dgm:cxn modelId="{BA5B9CD6-AF1A-4D79-8DC3-9ED6964CB5F5}" type="presOf" srcId="{D71F825F-8A65-4BDA-BC7A-08775CC4F943}" destId="{0DFB8EA2-E9F4-4E7D-B5BF-ABC527E44C63}" srcOrd="0" destOrd="2" presId="urn:microsoft.com/office/officeart/2005/8/layout/vList2"/>
    <dgm:cxn modelId="{114F78D7-52EA-4C98-83EA-2E3113FBAE6C}" srcId="{E1A6C867-5640-4890-9BBB-DBBB33C62E0E}" destId="{3B33AAEF-2BF8-4EBB-A3B1-62835B5C81BF}" srcOrd="1" destOrd="0" parTransId="{887C755C-0A39-4BCA-B05A-04B6066CC9B9}" sibTransId="{8A81B1FB-67E6-4DD3-8927-4689A7E10F68}"/>
    <dgm:cxn modelId="{31096CDC-920C-4489-BD01-670DA5CE15D5}" type="presOf" srcId="{704E6F5A-9DD3-4463-B617-DAC4CB1475BA}" destId="{8F3B6D51-6576-4847-95F8-097004C88A78}" srcOrd="0" destOrd="0" presId="urn:microsoft.com/office/officeart/2005/8/layout/vList2"/>
    <dgm:cxn modelId="{98EF93F6-9645-42BA-9EDE-0684263968A6}" srcId="{E1A6C867-5640-4890-9BBB-DBBB33C62E0E}" destId="{8E595FF9-7F13-4589-ADB1-A98CFA417FE8}" srcOrd="0" destOrd="0" parTransId="{B327BC0A-A89C-479E-B8CD-C46EF1DB42D9}" sibTransId="{41D8AE83-6358-42AE-B439-0EFC9D377ED1}"/>
    <dgm:cxn modelId="{9F1AFFF0-E33D-4DC7-B3E7-D911C79A7F1A}" type="presParOf" srcId="{EBF0A97A-EDF1-4C47-8ECB-5F5F6A8E456D}" destId="{E5C9E7A5-AF2E-4D50-8726-C7D64A106B64}" srcOrd="0" destOrd="0" presId="urn:microsoft.com/office/officeart/2005/8/layout/vList2"/>
    <dgm:cxn modelId="{88644A3A-F668-480A-850D-C179F4F6DD3A}" type="presParOf" srcId="{EBF0A97A-EDF1-4C47-8ECB-5F5F6A8E456D}" destId="{0DFB8EA2-E9F4-4E7D-B5BF-ABC527E44C63}" srcOrd="1" destOrd="0" presId="urn:microsoft.com/office/officeart/2005/8/layout/vList2"/>
    <dgm:cxn modelId="{6C8D77FC-A446-430E-A02D-DAFAB5B7BD9F}" type="presParOf" srcId="{EBF0A97A-EDF1-4C47-8ECB-5F5F6A8E456D}" destId="{D2408717-B530-41AC-B5CE-E14FAEC5B062}" srcOrd="2" destOrd="0" presId="urn:microsoft.com/office/officeart/2005/8/layout/vList2"/>
    <dgm:cxn modelId="{91D390D9-0792-4B7E-8561-3CDA6BC8385E}" type="presParOf" srcId="{EBF0A97A-EDF1-4C47-8ECB-5F5F6A8E456D}" destId="{8F3B6D51-6576-4847-95F8-097004C88A78}"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9E7A5-AF2E-4D50-8726-C7D64A106B64}">
      <dsp:nvSpPr>
        <dsp:cNvPr id="0" name=""/>
        <dsp:cNvSpPr/>
      </dsp:nvSpPr>
      <dsp:spPr>
        <a:xfrm>
          <a:off x="0" y="326285"/>
          <a:ext cx="6096000" cy="719549"/>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kumimoji="0" lang="en-US" altLang="en-US" sz="30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30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30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0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3000" kern="1200" dirty="0"/>
        </a:p>
      </dsp:txBody>
      <dsp:txXfrm>
        <a:off x="35125" y="361410"/>
        <a:ext cx="6025750" cy="649299"/>
      </dsp:txXfrm>
    </dsp:sp>
    <dsp:sp modelId="{0DFB8EA2-E9F4-4E7D-B5BF-ABC527E44C63}">
      <dsp:nvSpPr>
        <dsp:cNvPr id="0" name=""/>
        <dsp:cNvSpPr/>
      </dsp:nvSpPr>
      <dsp:spPr>
        <a:xfrm>
          <a:off x="0" y="1038399"/>
          <a:ext cx="6096000" cy="1210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vi-VN"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SGK, kế hoạch bài dạy</a:t>
          </a:r>
          <a:r>
            <a:rPr lang="en-US"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300" kern="1200" dirty="0" err="1">
              <a:latin typeface="Times New Roman" panose="02020603050405020304" pitchFamily="18" charset="0"/>
              <a:ea typeface="Times New Roman" panose="02020603050405020304" pitchFamily="18" charset="0"/>
              <a:cs typeface="Times New Roman" panose="02020603050405020304" pitchFamily="18" charset="0"/>
            </a:rPr>
            <a:t>phiếu</a:t>
          </a:r>
          <a:r>
            <a:rPr lang="en-US"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300" kern="1200"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300" kern="1200" dirty="0" err="1">
              <a:latin typeface="Times New Roman" panose="02020603050405020304" pitchFamily="18" charset="0"/>
              <a:ea typeface="Times New Roman" panose="02020603050405020304" pitchFamily="18" charset="0"/>
              <a:cs typeface="Times New Roman" panose="02020603050405020304" pitchFamily="18" charset="0"/>
            </a:rPr>
            <a:t>tập</a:t>
          </a:r>
          <a:endParaRPr lang="en-US" sz="2300" kern="1200" dirty="0"/>
        </a:p>
        <a:p>
          <a:pPr marL="228600" lvl="1" indent="-228600" algn="l" defTabSz="1022350">
            <a:lnSpc>
              <a:spcPct val="90000"/>
            </a:lnSpc>
            <a:spcBef>
              <a:spcPct val="0"/>
            </a:spcBef>
            <a:spcAft>
              <a:spcPct val="20000"/>
            </a:spcAft>
            <a:buChar char="•"/>
          </a:pPr>
          <a:r>
            <a:rPr lang="en-US"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T</a:t>
          </a:r>
          <a:r>
            <a:rPr lang="vi-VN"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hước thẳng có </a:t>
          </a:r>
          <a:r>
            <a:rPr lang="en-US" altLang="en-US" sz="2300" kern="1200" dirty="0" err="1">
              <a:latin typeface="Times New Roman" panose="02020603050405020304" pitchFamily="18" charset="0"/>
              <a:ea typeface="Times New Roman" panose="02020603050405020304" pitchFamily="18" charset="0"/>
              <a:cs typeface="Times New Roman" panose="02020603050405020304" pitchFamily="18" charset="0"/>
            </a:rPr>
            <a:t>vạch</a:t>
          </a:r>
          <a:r>
            <a:rPr lang="en-US"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chia đơn </a:t>
          </a:r>
          <a:r>
            <a:rPr lang="vi-VN" altLang="en-US" sz="2300" kern="1200">
              <a:latin typeface="Times New Roman" panose="02020603050405020304" pitchFamily="18" charset="0"/>
              <a:ea typeface="Times New Roman" panose="02020603050405020304" pitchFamily="18" charset="0"/>
              <a:cs typeface="Times New Roman" panose="02020603050405020304" pitchFamily="18" charset="0"/>
            </a:rPr>
            <a:t>vị,</a:t>
          </a:r>
          <a:r>
            <a:rPr lang="en-US" altLang="en-US" sz="2300" kern="1200">
              <a:latin typeface="Times New Roman" panose="02020603050405020304" pitchFamily="18" charset="0"/>
              <a:ea typeface="Times New Roman" panose="02020603050405020304" pitchFamily="18" charset="0"/>
              <a:cs typeface="Times New Roman" panose="02020603050405020304" pitchFamily="18" charset="0"/>
            </a:rPr>
            <a:t> </a:t>
          </a:r>
          <a:r>
            <a:rPr lang="vi-VN"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máy chiếu</a:t>
          </a:r>
          <a:r>
            <a:rPr lang="en-US" altLang="en-US" sz="2300" kern="1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300" kern="1200" dirty="0"/>
        </a:p>
        <a:p>
          <a:pPr marL="228600" lvl="1" indent="-228600" algn="l" defTabSz="1022350">
            <a:lnSpc>
              <a:spcPct val="90000"/>
            </a:lnSpc>
            <a:spcBef>
              <a:spcPct val="0"/>
            </a:spcBef>
            <a:spcAft>
              <a:spcPct val="20000"/>
            </a:spcAft>
            <a:buChar char="•"/>
          </a:pPr>
          <a:endParaRPr lang="en-US" sz="2300" kern="1200" dirty="0"/>
        </a:p>
      </dsp:txBody>
      <dsp:txXfrm>
        <a:off x="0" y="1038399"/>
        <a:ext cx="6096000" cy="1210950"/>
      </dsp:txXfrm>
    </dsp:sp>
    <dsp:sp modelId="{D2408717-B530-41AC-B5CE-E14FAEC5B062}">
      <dsp:nvSpPr>
        <dsp:cNvPr id="0" name=""/>
        <dsp:cNvSpPr/>
      </dsp:nvSpPr>
      <dsp:spPr>
        <a:xfrm>
          <a:off x="0" y="2169054"/>
          <a:ext cx="6096000" cy="719549"/>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0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0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3000" kern="1200" dirty="0"/>
        </a:p>
      </dsp:txBody>
      <dsp:txXfrm>
        <a:off x="35125" y="2204179"/>
        <a:ext cx="6025750" cy="649299"/>
      </dsp:txXfrm>
    </dsp:sp>
    <dsp:sp modelId="{8F3B6D51-6576-4847-95F8-097004C88A78}">
      <dsp:nvSpPr>
        <dsp:cNvPr id="0" name=""/>
        <dsp:cNvSpPr/>
      </dsp:nvSpPr>
      <dsp:spPr>
        <a:xfrm>
          <a:off x="0" y="2968899"/>
          <a:ext cx="6096000" cy="77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vi-VN" sz="2300" kern="1200" dirty="0">
              <a:latin typeface="+mj-lt"/>
              <a:ea typeface="Times New Roman" panose="02020603050405020304" pitchFamily="18" charset="0"/>
              <a:cs typeface="Times New Roman" panose="02020603050405020304" pitchFamily="18" charset="0"/>
            </a:rPr>
            <a:t>SGK</a:t>
          </a:r>
          <a:r>
            <a:rPr lang="en-US" sz="2300" kern="1200" dirty="0">
              <a:latin typeface="+mj-lt"/>
              <a:ea typeface="Times New Roman" panose="02020603050405020304" pitchFamily="18" charset="0"/>
              <a:cs typeface="Times New Roman" panose="02020603050405020304" pitchFamily="18" charset="0"/>
            </a:rPr>
            <a:t>.</a:t>
          </a:r>
          <a:endParaRPr lang="en-US" sz="2300" kern="1200" dirty="0">
            <a:latin typeface="+mj-lt"/>
          </a:endParaRPr>
        </a:p>
        <a:p>
          <a:pPr marL="228600" lvl="1" indent="-228600" algn="l" defTabSz="1022350">
            <a:lnSpc>
              <a:spcPct val="90000"/>
            </a:lnSpc>
            <a:spcBef>
              <a:spcPct val="0"/>
            </a:spcBef>
            <a:spcAft>
              <a:spcPct val="20000"/>
            </a:spcAft>
            <a:buChar char="•"/>
          </a:pPr>
          <a:r>
            <a:rPr lang="en-US" sz="2300" kern="1200" dirty="0">
              <a:latin typeface="Times New Roman" panose="02020603050405020304" pitchFamily="18" charset="0"/>
              <a:ea typeface="Times New Roman" panose="02020603050405020304" pitchFamily="18" charset="0"/>
              <a:cs typeface="Times New Roman" panose="02020603050405020304" pitchFamily="18" charset="0"/>
            </a:rPr>
            <a:t>T</a:t>
          </a:r>
          <a:r>
            <a:rPr lang="vi-VN" sz="2300" kern="1200" dirty="0">
              <a:latin typeface="Times New Roman" panose="02020603050405020304" pitchFamily="18" charset="0"/>
              <a:ea typeface="Times New Roman" panose="02020603050405020304" pitchFamily="18" charset="0"/>
              <a:cs typeface="Times New Roman" panose="02020603050405020304" pitchFamily="18" charset="0"/>
            </a:rPr>
            <a:t>hước thẳng có </a:t>
          </a:r>
          <a:r>
            <a:rPr lang="en-US" sz="2300" kern="1200" dirty="0" err="1">
              <a:latin typeface="Times New Roman" panose="02020603050405020304" pitchFamily="18" charset="0"/>
              <a:ea typeface="Times New Roman" panose="02020603050405020304" pitchFamily="18" charset="0"/>
              <a:cs typeface="Times New Roman" panose="02020603050405020304" pitchFamily="18" charset="0"/>
            </a:rPr>
            <a:t>vạch</a:t>
          </a:r>
          <a:r>
            <a:rPr lang="en-US" sz="23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300" kern="1200" dirty="0">
              <a:latin typeface="Times New Roman" panose="02020603050405020304" pitchFamily="18" charset="0"/>
              <a:ea typeface="Times New Roman" panose="02020603050405020304" pitchFamily="18" charset="0"/>
              <a:cs typeface="Times New Roman" panose="02020603050405020304" pitchFamily="18" charset="0"/>
            </a:rPr>
            <a:t>chia đơn vị</a:t>
          </a:r>
          <a:r>
            <a:rPr lang="vi-VN" sz="2300" kern="1200">
              <a:latin typeface="Times New Roman" panose="02020603050405020304" pitchFamily="18" charset="0"/>
              <a:ea typeface="Times New Roman" panose="02020603050405020304" pitchFamily="18" charset="0"/>
              <a:cs typeface="Times New Roman" panose="02020603050405020304" pitchFamily="18" charset="0"/>
            </a:rPr>
            <a:t>, bảng </a:t>
          </a:r>
          <a:r>
            <a:rPr lang="vi-VN" sz="2300" kern="1200" dirty="0" err="1">
              <a:latin typeface="Times New Roman" panose="02020603050405020304" pitchFamily="18" charset="0"/>
              <a:ea typeface="Times New Roman" panose="02020603050405020304" pitchFamily="18" charset="0"/>
              <a:cs typeface="Times New Roman" panose="02020603050405020304" pitchFamily="18" charset="0"/>
            </a:rPr>
            <a:t>nh</a:t>
          </a:r>
          <a:r>
            <a:rPr lang="en-US" sz="2300" kern="1200">
              <a:latin typeface="Times New Roman" panose="02020603050405020304" pitchFamily="18" charset="0"/>
              <a:ea typeface="Times New Roman" panose="02020603050405020304" pitchFamily="18" charset="0"/>
              <a:cs typeface="Times New Roman" panose="02020603050405020304" pitchFamily="18" charset="0"/>
            </a:rPr>
            <a:t>ó</a:t>
          </a:r>
          <a:r>
            <a:rPr lang="vi-VN" sz="2300" kern="1200">
              <a:latin typeface="Times New Roman" panose="02020603050405020304" pitchFamily="18" charset="0"/>
              <a:ea typeface="Times New Roman" panose="02020603050405020304" pitchFamily="18" charset="0"/>
              <a:cs typeface="Times New Roman" panose="02020603050405020304" pitchFamily="18" charset="0"/>
            </a:rPr>
            <a:t>m</a:t>
          </a:r>
          <a:r>
            <a:rPr lang="en-US" sz="2300" kern="1200">
              <a:latin typeface="Times New Roman" panose="02020603050405020304" pitchFamily="18" charset="0"/>
              <a:ea typeface="Times New Roman" panose="02020603050405020304" pitchFamily="18" charset="0"/>
              <a:cs typeface="Times New Roman" panose="02020603050405020304" pitchFamily="18" charset="0"/>
            </a:rPr>
            <a:t>.</a:t>
          </a:r>
          <a:endParaRPr lang="en-US" sz="2300" kern="1200" dirty="0">
            <a:latin typeface="Times New Roman" panose="02020603050405020304" pitchFamily="18" charset="0"/>
            <a:cs typeface="Times New Roman" panose="02020603050405020304" pitchFamily="18" charset="0"/>
          </a:endParaRPr>
        </a:p>
      </dsp:txBody>
      <dsp:txXfrm>
        <a:off x="0" y="2968899"/>
        <a:ext cx="6096000" cy="7762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image" Target="../media/image105.wmf"/><Relationship Id="rId1" Type="http://schemas.openxmlformats.org/officeDocument/2006/relationships/image" Target="../media/image104.wmf"/><Relationship Id="rId6" Type="http://schemas.openxmlformats.org/officeDocument/2006/relationships/image" Target="../media/image109.wmf"/><Relationship Id="rId5" Type="http://schemas.openxmlformats.org/officeDocument/2006/relationships/image" Target="../media/image108.wmf"/><Relationship Id="rId4" Type="http://schemas.openxmlformats.org/officeDocument/2006/relationships/image" Target="../media/image107.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11.wmf"/><Relationship Id="rId1" Type="http://schemas.openxmlformats.org/officeDocument/2006/relationships/image" Target="../media/image110.wmf"/><Relationship Id="rId4" Type="http://schemas.openxmlformats.org/officeDocument/2006/relationships/image" Target="../media/image105.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13.wmf"/><Relationship Id="rId1" Type="http://schemas.openxmlformats.org/officeDocument/2006/relationships/image" Target="../media/image112.wmf"/><Relationship Id="rId4" Type="http://schemas.openxmlformats.org/officeDocument/2006/relationships/image" Target="../media/image109.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image" Target="../media/image115.wmf"/><Relationship Id="rId1" Type="http://schemas.openxmlformats.org/officeDocument/2006/relationships/image" Target="../media/image114.wmf"/><Relationship Id="rId5" Type="http://schemas.openxmlformats.org/officeDocument/2006/relationships/image" Target="../media/image107.wmf"/><Relationship Id="rId4" Type="http://schemas.openxmlformats.org/officeDocument/2006/relationships/image" Target="../media/image106.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18.wmf"/><Relationship Id="rId1" Type="http://schemas.openxmlformats.org/officeDocument/2006/relationships/image" Target="../media/image117.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18.wmf"/><Relationship Id="rId1" Type="http://schemas.openxmlformats.org/officeDocument/2006/relationships/image" Target="../media/image117.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21.wmf"/><Relationship Id="rId1" Type="http://schemas.openxmlformats.org/officeDocument/2006/relationships/image" Target="../media/image120.wmf"/><Relationship Id="rId6" Type="http://schemas.openxmlformats.org/officeDocument/2006/relationships/image" Target="../media/image125.wmf"/><Relationship Id="rId5" Type="http://schemas.openxmlformats.org/officeDocument/2006/relationships/image" Target="../media/image124.wmf"/><Relationship Id="rId4" Type="http://schemas.openxmlformats.org/officeDocument/2006/relationships/image" Target="../media/image123.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image" Target="../media/image127.wmf"/><Relationship Id="rId1" Type="http://schemas.openxmlformats.org/officeDocument/2006/relationships/image" Target="../media/image126.wmf"/><Relationship Id="rId4" Type="http://schemas.openxmlformats.org/officeDocument/2006/relationships/image" Target="../media/image129.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30.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3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5" Type="http://schemas.openxmlformats.org/officeDocument/2006/relationships/image" Target="../media/image38.wmf"/><Relationship Id="rId4" Type="http://schemas.openxmlformats.org/officeDocument/2006/relationships/image" Target="../media/image37.wmf"/></Relationships>
</file>

<file path=ppt/drawings/_rels/vmlDrawing20.vml.rels><?xml version="1.0" encoding="UTF-8" standalone="yes"?>
<Relationships xmlns="http://schemas.openxmlformats.org/package/2006/relationships"><Relationship Id="rId8" Type="http://schemas.openxmlformats.org/officeDocument/2006/relationships/image" Target="../media/image139.wmf"/><Relationship Id="rId3" Type="http://schemas.openxmlformats.org/officeDocument/2006/relationships/image" Target="../media/image134.wmf"/><Relationship Id="rId7" Type="http://schemas.openxmlformats.org/officeDocument/2006/relationships/image" Target="../media/image138.wmf"/><Relationship Id="rId2" Type="http://schemas.openxmlformats.org/officeDocument/2006/relationships/image" Target="../media/image133.wmf"/><Relationship Id="rId1" Type="http://schemas.openxmlformats.org/officeDocument/2006/relationships/image" Target="../media/image132.wmf"/><Relationship Id="rId6" Type="http://schemas.openxmlformats.org/officeDocument/2006/relationships/image" Target="../media/image137.wmf"/><Relationship Id="rId5" Type="http://schemas.openxmlformats.org/officeDocument/2006/relationships/image" Target="../media/image136.wmf"/><Relationship Id="rId10" Type="http://schemas.openxmlformats.org/officeDocument/2006/relationships/image" Target="../media/image141.wmf"/><Relationship Id="rId4" Type="http://schemas.openxmlformats.org/officeDocument/2006/relationships/image" Target="../media/image135.wmf"/><Relationship Id="rId9" Type="http://schemas.openxmlformats.org/officeDocument/2006/relationships/image" Target="../media/image140.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image" Target="../media/image144.wmf"/><Relationship Id="rId1" Type="http://schemas.openxmlformats.org/officeDocument/2006/relationships/image" Target="../media/image143.wmf"/><Relationship Id="rId6" Type="http://schemas.openxmlformats.org/officeDocument/2006/relationships/image" Target="../media/image148.wmf"/><Relationship Id="rId5" Type="http://schemas.openxmlformats.org/officeDocument/2006/relationships/image" Target="../media/image147.wmf"/><Relationship Id="rId4" Type="http://schemas.openxmlformats.org/officeDocument/2006/relationships/image" Target="../media/image146.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image" Target="../media/image144.wmf"/><Relationship Id="rId1" Type="http://schemas.openxmlformats.org/officeDocument/2006/relationships/image" Target="../media/image143.wmf"/><Relationship Id="rId6" Type="http://schemas.openxmlformats.org/officeDocument/2006/relationships/image" Target="../media/image148.wmf"/><Relationship Id="rId5" Type="http://schemas.openxmlformats.org/officeDocument/2006/relationships/image" Target="../media/image147.wmf"/><Relationship Id="rId4" Type="http://schemas.openxmlformats.org/officeDocument/2006/relationships/image" Target="../media/image146.wmf"/></Relationships>
</file>

<file path=ppt/drawings/_rels/vmlDrawing23.vml.rels><?xml version="1.0" encoding="UTF-8" standalone="yes"?>
<Relationships xmlns="http://schemas.openxmlformats.org/package/2006/relationships"><Relationship Id="rId8" Type="http://schemas.openxmlformats.org/officeDocument/2006/relationships/image" Target="../media/image146.wmf"/><Relationship Id="rId3" Type="http://schemas.openxmlformats.org/officeDocument/2006/relationships/image" Target="../media/image152.wmf"/><Relationship Id="rId7" Type="http://schemas.openxmlformats.org/officeDocument/2006/relationships/image" Target="../media/image145.wmf"/><Relationship Id="rId2" Type="http://schemas.openxmlformats.org/officeDocument/2006/relationships/image" Target="../media/image151.wmf"/><Relationship Id="rId1" Type="http://schemas.openxmlformats.org/officeDocument/2006/relationships/image" Target="../media/image150.wmf"/><Relationship Id="rId6" Type="http://schemas.openxmlformats.org/officeDocument/2006/relationships/image" Target="../media/image144.wmf"/><Relationship Id="rId5" Type="http://schemas.openxmlformats.org/officeDocument/2006/relationships/image" Target="../media/image143.wmf"/><Relationship Id="rId4" Type="http://schemas.openxmlformats.org/officeDocument/2006/relationships/image" Target="../media/image153.wmf"/><Relationship Id="rId9" Type="http://schemas.openxmlformats.org/officeDocument/2006/relationships/image" Target="../media/image147.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55.wmf"/><Relationship Id="rId1" Type="http://schemas.openxmlformats.org/officeDocument/2006/relationships/image" Target="../media/image154.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55.wmf"/><Relationship Id="rId1" Type="http://schemas.openxmlformats.org/officeDocument/2006/relationships/image" Target="../media/image154.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58.wmf"/><Relationship Id="rId2" Type="http://schemas.openxmlformats.org/officeDocument/2006/relationships/image" Target="../media/image157.wmf"/><Relationship Id="rId1" Type="http://schemas.openxmlformats.org/officeDocument/2006/relationships/image" Target="../media/image156.wmf"/><Relationship Id="rId6" Type="http://schemas.openxmlformats.org/officeDocument/2006/relationships/image" Target="../media/image155.wmf"/><Relationship Id="rId5" Type="http://schemas.openxmlformats.org/officeDocument/2006/relationships/image" Target="../media/image154.wmf"/><Relationship Id="rId4" Type="http://schemas.openxmlformats.org/officeDocument/2006/relationships/image" Target="../media/image159.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60.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65.wmf"/><Relationship Id="rId2" Type="http://schemas.openxmlformats.org/officeDocument/2006/relationships/image" Target="../media/image164.wmf"/><Relationship Id="rId1" Type="http://schemas.openxmlformats.org/officeDocument/2006/relationships/image" Target="../media/image16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 Id="rId4" Type="http://schemas.openxmlformats.org/officeDocument/2006/relationships/image" Target="../media/image4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55.wmf"/><Relationship Id="rId13" Type="http://schemas.openxmlformats.org/officeDocument/2006/relationships/image" Target="../media/image60.wmf"/><Relationship Id="rId18" Type="http://schemas.openxmlformats.org/officeDocument/2006/relationships/image" Target="../media/image65.wmf"/><Relationship Id="rId26" Type="http://schemas.openxmlformats.org/officeDocument/2006/relationships/image" Target="../media/image73.wmf"/><Relationship Id="rId3" Type="http://schemas.openxmlformats.org/officeDocument/2006/relationships/image" Target="../media/image50.wmf"/><Relationship Id="rId21" Type="http://schemas.openxmlformats.org/officeDocument/2006/relationships/image" Target="../media/image68.wmf"/><Relationship Id="rId7" Type="http://schemas.openxmlformats.org/officeDocument/2006/relationships/image" Target="../media/image54.wmf"/><Relationship Id="rId12" Type="http://schemas.openxmlformats.org/officeDocument/2006/relationships/image" Target="../media/image59.wmf"/><Relationship Id="rId17" Type="http://schemas.openxmlformats.org/officeDocument/2006/relationships/image" Target="../media/image64.wmf"/><Relationship Id="rId25" Type="http://schemas.openxmlformats.org/officeDocument/2006/relationships/image" Target="../media/image72.wmf"/><Relationship Id="rId2" Type="http://schemas.openxmlformats.org/officeDocument/2006/relationships/image" Target="../media/image49.wmf"/><Relationship Id="rId16" Type="http://schemas.openxmlformats.org/officeDocument/2006/relationships/image" Target="../media/image63.wmf"/><Relationship Id="rId20" Type="http://schemas.openxmlformats.org/officeDocument/2006/relationships/image" Target="../media/image67.wmf"/><Relationship Id="rId29" Type="http://schemas.openxmlformats.org/officeDocument/2006/relationships/image" Target="../media/image76.wmf"/><Relationship Id="rId1" Type="http://schemas.openxmlformats.org/officeDocument/2006/relationships/image" Target="../media/image48.wmf"/><Relationship Id="rId6" Type="http://schemas.openxmlformats.org/officeDocument/2006/relationships/image" Target="../media/image53.wmf"/><Relationship Id="rId11" Type="http://schemas.openxmlformats.org/officeDocument/2006/relationships/image" Target="../media/image58.wmf"/><Relationship Id="rId24" Type="http://schemas.openxmlformats.org/officeDocument/2006/relationships/image" Target="../media/image71.wmf"/><Relationship Id="rId5" Type="http://schemas.openxmlformats.org/officeDocument/2006/relationships/image" Target="../media/image52.wmf"/><Relationship Id="rId15" Type="http://schemas.openxmlformats.org/officeDocument/2006/relationships/image" Target="../media/image62.wmf"/><Relationship Id="rId23" Type="http://schemas.openxmlformats.org/officeDocument/2006/relationships/image" Target="../media/image70.wmf"/><Relationship Id="rId28" Type="http://schemas.openxmlformats.org/officeDocument/2006/relationships/image" Target="../media/image75.wmf"/><Relationship Id="rId10" Type="http://schemas.openxmlformats.org/officeDocument/2006/relationships/image" Target="../media/image57.wmf"/><Relationship Id="rId19" Type="http://schemas.openxmlformats.org/officeDocument/2006/relationships/image" Target="../media/image66.wmf"/><Relationship Id="rId4" Type="http://schemas.openxmlformats.org/officeDocument/2006/relationships/image" Target="../media/image51.wmf"/><Relationship Id="rId9" Type="http://schemas.openxmlformats.org/officeDocument/2006/relationships/image" Target="../media/image56.wmf"/><Relationship Id="rId14" Type="http://schemas.openxmlformats.org/officeDocument/2006/relationships/image" Target="../media/image61.wmf"/><Relationship Id="rId22" Type="http://schemas.openxmlformats.org/officeDocument/2006/relationships/image" Target="../media/image69.wmf"/><Relationship Id="rId27" Type="http://schemas.openxmlformats.org/officeDocument/2006/relationships/image" Target="../media/image7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87.wmf"/><Relationship Id="rId7" Type="http://schemas.openxmlformats.org/officeDocument/2006/relationships/image" Target="../media/image91.wmf"/><Relationship Id="rId2" Type="http://schemas.openxmlformats.org/officeDocument/2006/relationships/image" Target="../media/image86.wmf"/><Relationship Id="rId1" Type="http://schemas.openxmlformats.org/officeDocument/2006/relationships/image" Target="../media/image85.wmf"/><Relationship Id="rId6" Type="http://schemas.openxmlformats.org/officeDocument/2006/relationships/image" Target="../media/image90.wmf"/><Relationship Id="rId5" Type="http://schemas.openxmlformats.org/officeDocument/2006/relationships/image" Target="../media/image89.wmf"/><Relationship Id="rId4" Type="http://schemas.openxmlformats.org/officeDocument/2006/relationships/image" Target="../media/image88.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wmf"/><Relationship Id="rId1" Type="http://schemas.openxmlformats.org/officeDocument/2006/relationships/image" Target="../media/image92.wmf"/><Relationship Id="rId6" Type="http://schemas.openxmlformats.org/officeDocument/2006/relationships/image" Target="../media/image86.wmf"/><Relationship Id="rId5" Type="http://schemas.openxmlformats.org/officeDocument/2006/relationships/image" Target="../media/image85.wmf"/><Relationship Id="rId4" Type="http://schemas.openxmlformats.org/officeDocument/2006/relationships/image" Target="../media/image9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image" Target="../media/image97.wmf"/><Relationship Id="rId5" Type="http://schemas.openxmlformats.org/officeDocument/2006/relationships/image" Target="../media/image88.wmf"/><Relationship Id="rId4" Type="http://schemas.openxmlformats.org/officeDocument/2006/relationships/image" Target="../media/image87.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02.wmf"/><Relationship Id="rId2" Type="http://schemas.openxmlformats.org/officeDocument/2006/relationships/image" Target="../media/image101.wmf"/><Relationship Id="rId1" Type="http://schemas.openxmlformats.org/officeDocument/2006/relationships/image" Target="../media/image100.wmf"/><Relationship Id="rId6" Type="http://schemas.openxmlformats.org/officeDocument/2006/relationships/image" Target="../media/image90.wmf"/><Relationship Id="rId5" Type="http://schemas.openxmlformats.org/officeDocument/2006/relationships/image" Target="../media/image89.wmf"/><Relationship Id="rId4" Type="http://schemas.openxmlformats.org/officeDocument/2006/relationships/image" Target="../media/image10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8/22/2022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876694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đồng hồ tính giờ: 10 giây suy nghĩ trả lời.</a:t>
            </a:r>
          </a:p>
          <a:p>
            <a:r>
              <a:rPr lang="en-US"/>
              <a:t>+ Chấp vào chữ cái A, B, C, D. Nếu hiện màu xanh là đúng, màu đỏ là sai.</a:t>
            </a:r>
          </a:p>
          <a:p>
            <a:r>
              <a:rPr lang="en-US"/>
              <a:t>+ Nhấp vào “ENTER” để quay lại phòng dọn đồ.</a:t>
            </a:r>
          </a:p>
          <a:p>
            <a:r>
              <a:rPr lang="en-US"/>
              <a:t>+ Nhấp vào hướng dẫn các chữ A, B, C, D xuất hiện.</a:t>
            </a:r>
          </a:p>
          <a:p>
            <a:r>
              <a:rPr lang="en-US"/>
              <a:t>Nhấp vào chữ A xuất hiện lời giải, tiếp tục nhấp vào chữ A lời giải biến mất, tương tự đối với B, C, D.</a:t>
            </a:r>
            <a:endParaRPr lang="vi-VN"/>
          </a:p>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13</a:t>
            </a:fld>
            <a:endParaRPr lang="en-US"/>
          </a:p>
        </p:txBody>
      </p:sp>
    </p:spTree>
    <p:extLst>
      <p:ext uri="{BB962C8B-B14F-4D97-AF65-F5344CB8AC3E}">
        <p14:creationId xmlns:p14="http://schemas.microsoft.com/office/powerpoint/2010/main" val="3859533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0C41C-AFBD-4BB8-9B80-8B154C1CF4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8836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17</a:t>
            </a:fld>
            <a:endParaRPr lang="en-US"/>
          </a:p>
        </p:txBody>
      </p:sp>
    </p:spTree>
    <p:extLst>
      <p:ext uri="{BB962C8B-B14F-4D97-AF65-F5344CB8AC3E}">
        <p14:creationId xmlns:p14="http://schemas.microsoft.com/office/powerpoint/2010/main" val="3502999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rPr>
              <a:t>+ Gọi hs nhắc lại cách so sánh hai số hữu tỉ.</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rPr>
              <a:t>+ 3 hs lần lượt làm các bài tập 7a, 7b, 7c.</a:t>
            </a:r>
            <a:endParaRPr lang="vi-VN"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2986841-B6E9-4602-99D2-E5DE711450F7}" type="slidenum">
              <a:rPr lang="en-US" smtClean="0"/>
              <a:t>19</a:t>
            </a:fld>
            <a:endParaRPr lang="en-US"/>
          </a:p>
        </p:txBody>
      </p:sp>
    </p:spTree>
    <p:extLst>
      <p:ext uri="{BB962C8B-B14F-4D97-AF65-F5344CB8AC3E}">
        <p14:creationId xmlns:p14="http://schemas.microsoft.com/office/powerpoint/2010/main" val="3160687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+ 3 </a:t>
            </a:r>
            <a:r>
              <a:rPr lang="en-US" sz="1200" dirty="0" err="1">
                <a:effectLst/>
                <a:latin typeface="Times New Roman" panose="02020603050405020304" pitchFamily="18" charset="0"/>
                <a:ea typeface="Times New Roman" panose="02020603050405020304" pitchFamily="18" charset="0"/>
              </a:rPr>
              <a:t>hs</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lần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lượt</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làm</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các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câu</a:t>
            </a:r>
            <a:r>
              <a:rPr lang="en-US" sz="1200" dirty="0">
                <a:effectLst/>
                <a:latin typeface="Times New Roman" panose="02020603050405020304" pitchFamily="18" charset="0"/>
                <a:ea typeface="Times New Roman" panose="02020603050405020304" pitchFamily="18" charset="0"/>
              </a:rPr>
              <a:t> a, b, c</a:t>
            </a:r>
            <a:endParaRPr lang="vi-VN" sz="1200" dirty="0">
              <a:effectLst/>
              <a:latin typeface="Times New Roman" panose="02020603050405020304" pitchFamily="18" charset="0"/>
              <a:ea typeface="Times New Roman" panose="02020603050405020304" pitchFamily="18" charset="0"/>
            </a:endParaRPr>
          </a:p>
          <a:p>
            <a:endParaRPr lang="vi-VN" dirty="0"/>
          </a:p>
        </p:txBody>
      </p:sp>
      <p:sp>
        <p:nvSpPr>
          <p:cNvPr id="4" name="Slide Number Placeholder 3"/>
          <p:cNvSpPr>
            <a:spLocks noGrp="1"/>
          </p:cNvSpPr>
          <p:nvPr>
            <p:ph type="sldNum" sz="quarter" idx="5"/>
          </p:nvPr>
        </p:nvSpPr>
        <p:spPr/>
        <p:txBody>
          <a:bodyPr/>
          <a:lstStyle/>
          <a:p>
            <a:fld id="{D2986841-B6E9-4602-99D2-E5DE711450F7}" type="slidenum">
              <a:rPr lang="en-US" smtClean="0"/>
              <a:t>23</a:t>
            </a:fld>
            <a:endParaRPr lang="en-US"/>
          </a:p>
        </p:txBody>
      </p:sp>
    </p:spTree>
    <p:extLst>
      <p:ext uri="{BB962C8B-B14F-4D97-AF65-F5344CB8AC3E}">
        <p14:creationId xmlns:p14="http://schemas.microsoft.com/office/powerpoint/2010/main" val="3939985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25</a:t>
            </a:fld>
            <a:endParaRPr lang="en-US"/>
          </a:p>
        </p:txBody>
      </p:sp>
    </p:spTree>
    <p:extLst>
      <p:ext uri="{BB962C8B-B14F-4D97-AF65-F5344CB8AC3E}">
        <p14:creationId xmlns:p14="http://schemas.microsoft.com/office/powerpoint/2010/main" val="2419646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27</a:t>
            </a:fld>
            <a:endParaRPr lang="en-US"/>
          </a:p>
        </p:txBody>
      </p:sp>
    </p:spTree>
    <p:extLst>
      <p:ext uri="{BB962C8B-B14F-4D97-AF65-F5344CB8AC3E}">
        <p14:creationId xmlns:p14="http://schemas.microsoft.com/office/powerpoint/2010/main" val="2875650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28</a:t>
            </a:fld>
            <a:endParaRPr lang="en-US"/>
          </a:p>
        </p:txBody>
      </p:sp>
    </p:spTree>
    <p:extLst>
      <p:ext uri="{BB962C8B-B14F-4D97-AF65-F5344CB8AC3E}">
        <p14:creationId xmlns:p14="http://schemas.microsoft.com/office/powerpoint/2010/main" val="2875650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nêu cách làm </a:t>
            </a:r>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31</a:t>
            </a:fld>
            <a:endParaRPr lang="en-US"/>
          </a:p>
        </p:txBody>
      </p:sp>
    </p:spTree>
    <p:extLst>
      <p:ext uri="{BB962C8B-B14F-4D97-AF65-F5344CB8AC3E}">
        <p14:creationId xmlns:p14="http://schemas.microsoft.com/office/powerpoint/2010/main" val="590696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nêu</a:t>
            </a:r>
            <a:r>
              <a:rPr lang="en-US" dirty="0"/>
              <a:t> </a:t>
            </a:r>
            <a:r>
              <a:rPr lang="en-US" dirty="0" err="1"/>
              <a:t>cách</a:t>
            </a:r>
            <a:r>
              <a:rPr lang="en-US" dirty="0"/>
              <a:t> </a:t>
            </a:r>
            <a:r>
              <a:rPr lang="en-US" dirty="0" err="1"/>
              <a:t>làm</a:t>
            </a:r>
            <a:r>
              <a:rPr lang="en-US" dirty="0"/>
              <a:t> </a:t>
            </a:r>
            <a:endParaRPr lang="vi-VN" dirty="0"/>
          </a:p>
        </p:txBody>
      </p:sp>
      <p:sp>
        <p:nvSpPr>
          <p:cNvPr id="4" name="Slide Number Placeholder 3"/>
          <p:cNvSpPr>
            <a:spLocks noGrp="1"/>
          </p:cNvSpPr>
          <p:nvPr>
            <p:ph type="sldNum" sz="quarter" idx="5"/>
          </p:nvPr>
        </p:nvSpPr>
        <p:spPr/>
        <p:txBody>
          <a:bodyPr/>
          <a:lstStyle/>
          <a:p>
            <a:fld id="{D2986841-B6E9-4602-99D2-E5DE711450F7}" type="slidenum">
              <a:rPr lang="en-US" smtClean="0"/>
              <a:t>32</a:t>
            </a:fld>
            <a:endParaRPr lang="en-US"/>
          </a:p>
        </p:txBody>
      </p:sp>
    </p:spTree>
    <p:extLst>
      <p:ext uri="{BB962C8B-B14F-4D97-AF65-F5344CB8AC3E}">
        <p14:creationId xmlns:p14="http://schemas.microsoft.com/office/powerpoint/2010/main" val="590696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a:t>
            </a:fld>
            <a:endParaRPr lang="en-US"/>
          </a:p>
        </p:txBody>
      </p:sp>
    </p:spTree>
    <p:extLst>
      <p:ext uri="{BB962C8B-B14F-4D97-AF65-F5344CB8AC3E}">
        <p14:creationId xmlns:p14="http://schemas.microsoft.com/office/powerpoint/2010/main" val="2239155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34</a:t>
            </a:fld>
            <a:endParaRPr lang="en-US"/>
          </a:p>
        </p:txBody>
      </p:sp>
    </p:spTree>
    <p:extLst>
      <p:ext uri="{BB962C8B-B14F-4D97-AF65-F5344CB8AC3E}">
        <p14:creationId xmlns:p14="http://schemas.microsoft.com/office/powerpoint/2010/main" val="2255479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38</a:t>
            </a:fld>
            <a:endParaRPr lang="en-US"/>
          </a:p>
        </p:txBody>
      </p:sp>
    </p:spTree>
    <p:extLst>
      <p:ext uri="{BB962C8B-B14F-4D97-AF65-F5344CB8AC3E}">
        <p14:creationId xmlns:p14="http://schemas.microsoft.com/office/powerpoint/2010/main" val="2655787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39</a:t>
            </a:fld>
            <a:endParaRPr lang="en-US"/>
          </a:p>
        </p:txBody>
      </p:sp>
    </p:spTree>
    <p:extLst>
      <p:ext uri="{BB962C8B-B14F-4D97-AF65-F5344CB8AC3E}">
        <p14:creationId xmlns:p14="http://schemas.microsoft.com/office/powerpoint/2010/main" val="2655787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5</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Nhấp vào cậu bé quay về trang đầu trò chơi</a:t>
            </a:r>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7</a:t>
            </a:fld>
            <a:endParaRPr lang="en-US"/>
          </a:p>
        </p:txBody>
      </p:sp>
    </p:spTree>
    <p:extLst>
      <p:ext uri="{BB962C8B-B14F-4D97-AF65-F5344CB8AC3E}">
        <p14:creationId xmlns:p14="http://schemas.microsoft.com/office/powerpoint/2010/main" val="4211180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từng đồ vật (sách vở; mũ; quả bóng ; cặp; quần áo) tương ứng với một câu hỏi trắc nghiệm.</a:t>
            </a:r>
          </a:p>
          <a:p>
            <a:r>
              <a:rPr lang="en-US"/>
              <a:t>+ Sau khi đã dọn dẹp hết 5 đồ vật, nhấp vào câu bé để sang slide bài mới.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33BF2-66ED-439A-9CF5-7DE9830B6A7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7348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đồng hồ tính giờ: 10 giây suy nghĩ trả lời.</a:t>
            </a:r>
          </a:p>
          <a:p>
            <a:r>
              <a:rPr lang="en-US"/>
              <a:t>+ Chấp vào chữ cái A, B, C, D. Nếu hiện màu xanh là đúng, màu đỏ là sai.</a:t>
            </a:r>
          </a:p>
          <a:p>
            <a:r>
              <a:rPr lang="en-US"/>
              <a:t>+ Nhấp vào “ENTER” để quay lại phòng dọn đồ.</a:t>
            </a:r>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9</a:t>
            </a:fld>
            <a:endParaRPr lang="en-US"/>
          </a:p>
        </p:txBody>
      </p:sp>
    </p:spTree>
    <p:extLst>
      <p:ext uri="{BB962C8B-B14F-4D97-AF65-F5344CB8AC3E}">
        <p14:creationId xmlns:p14="http://schemas.microsoft.com/office/powerpoint/2010/main" val="4047593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đồng hồ tính giờ: 10 giây suy nghĩ trả lời.</a:t>
            </a:r>
          </a:p>
          <a:p>
            <a:r>
              <a:rPr lang="en-US"/>
              <a:t>+ Chấp vào chữ cái A, B, C, D. Nếu hiện màu xanh là đúng, màu đỏ là sai.</a:t>
            </a:r>
          </a:p>
          <a:p>
            <a:r>
              <a:rPr lang="en-US"/>
              <a:t>+ Nhấp vào “ENTER” để quay lại phòng dọn đồ.</a:t>
            </a:r>
            <a:endParaRPr lang="vi-VN"/>
          </a:p>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10</a:t>
            </a:fld>
            <a:endParaRPr lang="en-US"/>
          </a:p>
        </p:txBody>
      </p:sp>
    </p:spTree>
    <p:extLst>
      <p:ext uri="{BB962C8B-B14F-4D97-AF65-F5344CB8AC3E}">
        <p14:creationId xmlns:p14="http://schemas.microsoft.com/office/powerpoint/2010/main" val="1978025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đồng hồ tính giờ: 10 giây suy nghĩ trả lời.</a:t>
            </a:r>
          </a:p>
          <a:p>
            <a:r>
              <a:rPr lang="en-US"/>
              <a:t>+ Chấp vào chữ cái A, B, C, D. Nếu hiện màu xanh là đúng, màu đỏ là sai.</a:t>
            </a:r>
          </a:p>
          <a:p>
            <a:r>
              <a:rPr lang="en-US"/>
              <a:t>+ Nhấp vào “ENTER” để quay lại phòng dọn đồ.</a:t>
            </a:r>
            <a:endParaRPr lang="vi-VN"/>
          </a:p>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11</a:t>
            </a:fld>
            <a:endParaRPr lang="en-US"/>
          </a:p>
        </p:txBody>
      </p:sp>
    </p:spTree>
    <p:extLst>
      <p:ext uri="{BB962C8B-B14F-4D97-AF65-F5344CB8AC3E}">
        <p14:creationId xmlns:p14="http://schemas.microsoft.com/office/powerpoint/2010/main" val="2503555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đồng hồ tính giờ: 10 giây suy nghĩ trả lời.</a:t>
            </a:r>
          </a:p>
          <a:p>
            <a:r>
              <a:rPr lang="en-US"/>
              <a:t>+ Chấp vào chữ cái A, B, C, D. Nếu hiện màu xanh là đúng, màu đỏ là sai.</a:t>
            </a:r>
          </a:p>
          <a:p>
            <a:r>
              <a:rPr lang="en-US"/>
              <a:t>+ Nhấp vào “ENTER” để quay lại phòng dọn đồ.</a:t>
            </a:r>
            <a:endParaRPr lang="vi-VN"/>
          </a:p>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12</a:t>
            </a:fld>
            <a:endParaRPr lang="en-US"/>
          </a:p>
        </p:txBody>
      </p:sp>
    </p:spTree>
    <p:extLst>
      <p:ext uri="{BB962C8B-B14F-4D97-AF65-F5344CB8AC3E}">
        <p14:creationId xmlns:p14="http://schemas.microsoft.com/office/powerpoint/2010/main" val="3567027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74479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4648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600897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1918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4548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2680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7510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1128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1605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0858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6042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977496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5650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0806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9202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t>8/22/2022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214131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866246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t>8/22/2022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31365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t>8/22/2022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63472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8/22/2022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13745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77801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8/22/2022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416950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C38DDCE-A2E0-4ED5-91D6-A39DA716103D}" type="datetimeFigureOut">
              <a:rPr lang="en-US" smtClean="0"/>
              <a:t>8/22/2022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6E1D2B-0CA4-49DE-8ACE-2DF230ACA4E4}" type="slidenum">
              <a:rPr lang="en-US" smtClean="0"/>
              <a:t>‹#›</a:t>
            </a:fld>
            <a:endParaRPr lang="en-US"/>
          </a:p>
        </p:txBody>
      </p:sp>
    </p:spTree>
    <p:extLst>
      <p:ext uri="{BB962C8B-B14F-4D97-AF65-F5344CB8AC3E}">
        <p14:creationId xmlns:p14="http://schemas.microsoft.com/office/powerpoint/2010/main" val="2384118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8/22/2022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559076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4.wmf"/><Relationship Id="rId18" Type="http://schemas.openxmlformats.org/officeDocument/2006/relationships/oleObject" Target="../embeddings/oleObject5.bin"/><Relationship Id="rId3" Type="http://schemas.openxmlformats.org/officeDocument/2006/relationships/audio" Target="../media/media3.mp3"/><Relationship Id="rId21" Type="http://schemas.openxmlformats.org/officeDocument/2006/relationships/oleObject" Target="../embeddings/oleObject6.bin"/><Relationship Id="rId7" Type="http://schemas.openxmlformats.org/officeDocument/2006/relationships/audio" Target="../media/audio1.wav"/><Relationship Id="rId12" Type="http://schemas.openxmlformats.org/officeDocument/2006/relationships/oleObject" Target="../embeddings/oleObject2.bin"/><Relationship Id="rId17" Type="http://schemas.openxmlformats.org/officeDocument/2006/relationships/image" Target="../media/image36.wmf"/><Relationship Id="rId2" Type="http://schemas.microsoft.com/office/2007/relationships/media" Target="../media/media3.mp3"/><Relationship Id="rId16" Type="http://schemas.openxmlformats.org/officeDocument/2006/relationships/oleObject" Target="../embeddings/oleObject4.bin"/><Relationship Id="rId20" Type="http://schemas.openxmlformats.org/officeDocument/2006/relationships/image" Target="../media/image32.png"/><Relationship Id="rId1" Type="http://schemas.openxmlformats.org/officeDocument/2006/relationships/vmlDrawing" Target="../drawings/vmlDrawing2.vml"/><Relationship Id="rId6" Type="http://schemas.openxmlformats.org/officeDocument/2006/relationships/audio" Target="../media/audio2.wav"/><Relationship Id="rId11" Type="http://schemas.openxmlformats.org/officeDocument/2006/relationships/image" Target="../media/image33.gif"/><Relationship Id="rId5" Type="http://schemas.openxmlformats.org/officeDocument/2006/relationships/notesSlide" Target="../notesSlides/notesSlide7.xml"/><Relationship Id="rId15" Type="http://schemas.openxmlformats.org/officeDocument/2006/relationships/image" Target="../media/image35.wmf"/><Relationship Id="rId10" Type="http://schemas.openxmlformats.org/officeDocument/2006/relationships/slide" Target="slide8.xml"/><Relationship Id="rId19" Type="http://schemas.openxmlformats.org/officeDocument/2006/relationships/image" Target="../media/image37.wmf"/><Relationship Id="rId4" Type="http://schemas.openxmlformats.org/officeDocument/2006/relationships/slideLayout" Target="../slideLayouts/slideLayout18.xml"/><Relationship Id="rId9" Type="http://schemas.openxmlformats.org/officeDocument/2006/relationships/image" Target="../media/image20.png"/><Relationship Id="rId14" Type="http://schemas.openxmlformats.org/officeDocument/2006/relationships/oleObject" Target="../embeddings/oleObject3.bin"/><Relationship Id="rId22" Type="http://schemas.openxmlformats.org/officeDocument/2006/relationships/image" Target="../media/image38.wmf"/></Relationships>
</file>

<file path=ppt/slides/_rels/slide11.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oleObject" Target="../embeddings/oleObject7.bin"/><Relationship Id="rId18" Type="http://schemas.openxmlformats.org/officeDocument/2006/relationships/image" Target="../media/image41.wmf"/><Relationship Id="rId3" Type="http://schemas.openxmlformats.org/officeDocument/2006/relationships/audio" Target="../media/media3.mp3"/><Relationship Id="rId7" Type="http://schemas.openxmlformats.org/officeDocument/2006/relationships/audio" Target="../media/audio1.wav"/><Relationship Id="rId12" Type="http://schemas.openxmlformats.org/officeDocument/2006/relationships/image" Target="../media/image20.png"/><Relationship Id="rId17" Type="http://schemas.openxmlformats.org/officeDocument/2006/relationships/oleObject" Target="../embeddings/oleObject9.bin"/><Relationship Id="rId2" Type="http://schemas.microsoft.com/office/2007/relationships/media" Target="../media/media3.mp3"/><Relationship Id="rId16" Type="http://schemas.openxmlformats.org/officeDocument/2006/relationships/image" Target="../media/image40.wmf"/><Relationship Id="rId20" Type="http://schemas.openxmlformats.org/officeDocument/2006/relationships/image" Target="../media/image42.wmf"/><Relationship Id="rId1" Type="http://schemas.openxmlformats.org/officeDocument/2006/relationships/vmlDrawing" Target="../drawings/vmlDrawing3.vml"/><Relationship Id="rId6" Type="http://schemas.openxmlformats.org/officeDocument/2006/relationships/audio" Target="../media/audio2.wav"/><Relationship Id="rId11" Type="http://schemas.openxmlformats.org/officeDocument/2006/relationships/image" Target="../media/image32.png"/><Relationship Id="rId5" Type="http://schemas.openxmlformats.org/officeDocument/2006/relationships/notesSlide" Target="../notesSlides/notesSlide8.xml"/><Relationship Id="rId15" Type="http://schemas.openxmlformats.org/officeDocument/2006/relationships/oleObject" Target="../embeddings/oleObject8.bin"/><Relationship Id="rId10" Type="http://schemas.openxmlformats.org/officeDocument/2006/relationships/image" Target="../media/image33.gif"/><Relationship Id="rId19" Type="http://schemas.openxmlformats.org/officeDocument/2006/relationships/oleObject" Target="../embeddings/oleObject10.bin"/><Relationship Id="rId4" Type="http://schemas.openxmlformats.org/officeDocument/2006/relationships/slideLayout" Target="../slideLayouts/slideLayout18.xml"/><Relationship Id="rId9" Type="http://schemas.openxmlformats.org/officeDocument/2006/relationships/slide" Target="slide8.xml"/><Relationship Id="rId14" Type="http://schemas.openxmlformats.org/officeDocument/2006/relationships/image" Target="../media/image39.wmf"/></Relationships>
</file>

<file path=ppt/slides/_rels/slide12.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46.emf"/><Relationship Id="rId18" Type="http://schemas.openxmlformats.org/officeDocument/2006/relationships/image" Target="../media/image43.wmf"/><Relationship Id="rId3" Type="http://schemas.openxmlformats.org/officeDocument/2006/relationships/audio" Target="../media/media3.mp3"/><Relationship Id="rId7" Type="http://schemas.openxmlformats.org/officeDocument/2006/relationships/audio" Target="../media/audio1.wav"/><Relationship Id="rId12" Type="http://schemas.openxmlformats.org/officeDocument/2006/relationships/image" Target="../media/image45.emf"/><Relationship Id="rId17" Type="http://schemas.openxmlformats.org/officeDocument/2006/relationships/oleObject" Target="../embeddings/oleObject11.bin"/><Relationship Id="rId2" Type="http://schemas.microsoft.com/office/2007/relationships/media" Target="../media/media3.mp3"/><Relationship Id="rId16" Type="http://schemas.openxmlformats.org/officeDocument/2006/relationships/image" Target="../media/image33.gif"/><Relationship Id="rId1" Type="http://schemas.openxmlformats.org/officeDocument/2006/relationships/vmlDrawing" Target="../drawings/vmlDrawing4.vml"/><Relationship Id="rId6" Type="http://schemas.openxmlformats.org/officeDocument/2006/relationships/audio" Target="../media/audio2.wav"/><Relationship Id="rId11" Type="http://schemas.openxmlformats.org/officeDocument/2006/relationships/image" Target="../media/image44.emf"/><Relationship Id="rId5" Type="http://schemas.openxmlformats.org/officeDocument/2006/relationships/notesSlide" Target="../notesSlides/notesSlide9.xml"/><Relationship Id="rId15" Type="http://schemas.openxmlformats.org/officeDocument/2006/relationships/slide" Target="slide8.xml"/><Relationship Id="rId10" Type="http://schemas.openxmlformats.org/officeDocument/2006/relationships/image" Target="../media/image20.png"/><Relationship Id="rId4" Type="http://schemas.openxmlformats.org/officeDocument/2006/relationships/slideLayout" Target="../slideLayouts/slideLayout18.xml"/><Relationship Id="rId9" Type="http://schemas.openxmlformats.org/officeDocument/2006/relationships/image" Target="../media/image32.png"/><Relationship Id="rId14" Type="http://schemas.openxmlformats.org/officeDocument/2006/relationships/image" Target="../media/image47.emf"/></Relationships>
</file>

<file path=ppt/slides/_rels/slide13.xml.rels><?xml version="1.0" encoding="UTF-8" standalone="yes"?>
<Relationships xmlns="http://schemas.openxmlformats.org/package/2006/relationships"><Relationship Id="rId26" Type="http://schemas.openxmlformats.org/officeDocument/2006/relationships/image" Target="../media/image54.wmf"/><Relationship Id="rId21" Type="http://schemas.openxmlformats.org/officeDocument/2006/relationships/oleObject" Target="../embeddings/oleObject16.bin"/><Relationship Id="rId42" Type="http://schemas.openxmlformats.org/officeDocument/2006/relationships/image" Target="../media/image62.wmf"/><Relationship Id="rId47" Type="http://schemas.openxmlformats.org/officeDocument/2006/relationships/image" Target="../media/image64.wmf"/><Relationship Id="rId63" Type="http://schemas.openxmlformats.org/officeDocument/2006/relationships/image" Target="../media/image72.wmf"/><Relationship Id="rId68" Type="http://schemas.openxmlformats.org/officeDocument/2006/relationships/oleObject" Target="../embeddings/oleObject40.bin"/><Relationship Id="rId7" Type="http://schemas.openxmlformats.org/officeDocument/2006/relationships/audio" Target="../media/audio1.wav"/><Relationship Id="rId71" Type="http://schemas.openxmlformats.org/officeDocument/2006/relationships/oleObject" Target="../embeddings/oleObject42.bin"/><Relationship Id="rId2" Type="http://schemas.microsoft.com/office/2007/relationships/media" Target="../media/media3.mp3"/><Relationship Id="rId16" Type="http://schemas.openxmlformats.org/officeDocument/2006/relationships/image" Target="../media/image49.wmf"/><Relationship Id="rId29" Type="http://schemas.openxmlformats.org/officeDocument/2006/relationships/oleObject" Target="../embeddings/oleObject20.bin"/><Relationship Id="rId11" Type="http://schemas.openxmlformats.org/officeDocument/2006/relationships/image" Target="../media/image32.png"/><Relationship Id="rId24" Type="http://schemas.openxmlformats.org/officeDocument/2006/relationships/image" Target="../media/image53.wmf"/><Relationship Id="rId32" Type="http://schemas.openxmlformats.org/officeDocument/2006/relationships/image" Target="../media/image57.wmf"/><Relationship Id="rId37" Type="http://schemas.openxmlformats.org/officeDocument/2006/relationships/oleObject" Target="../embeddings/oleObject24.bin"/><Relationship Id="rId40" Type="http://schemas.openxmlformats.org/officeDocument/2006/relationships/image" Target="../media/image61.wmf"/><Relationship Id="rId45" Type="http://schemas.openxmlformats.org/officeDocument/2006/relationships/oleObject" Target="../embeddings/oleObject28.bin"/><Relationship Id="rId53" Type="http://schemas.openxmlformats.org/officeDocument/2006/relationships/image" Target="../media/image67.wmf"/><Relationship Id="rId58" Type="http://schemas.openxmlformats.org/officeDocument/2006/relationships/oleObject" Target="../embeddings/oleObject35.bin"/><Relationship Id="rId66" Type="http://schemas.openxmlformats.org/officeDocument/2006/relationships/oleObject" Target="../embeddings/oleObject39.bin"/><Relationship Id="rId5" Type="http://schemas.openxmlformats.org/officeDocument/2006/relationships/notesSlide" Target="../notesSlides/notesSlide10.xml"/><Relationship Id="rId61" Type="http://schemas.openxmlformats.org/officeDocument/2006/relationships/image" Target="../media/image71.wmf"/><Relationship Id="rId19" Type="http://schemas.openxmlformats.org/officeDocument/2006/relationships/oleObject" Target="../embeddings/oleObject15.bin"/><Relationship Id="rId14" Type="http://schemas.openxmlformats.org/officeDocument/2006/relationships/image" Target="../media/image48.wmf"/><Relationship Id="rId22" Type="http://schemas.openxmlformats.org/officeDocument/2006/relationships/image" Target="../media/image52.wmf"/><Relationship Id="rId27" Type="http://schemas.openxmlformats.org/officeDocument/2006/relationships/oleObject" Target="../embeddings/oleObject19.bin"/><Relationship Id="rId30" Type="http://schemas.openxmlformats.org/officeDocument/2006/relationships/image" Target="../media/image56.wmf"/><Relationship Id="rId35" Type="http://schemas.openxmlformats.org/officeDocument/2006/relationships/oleObject" Target="../embeddings/oleObject23.bin"/><Relationship Id="rId43" Type="http://schemas.openxmlformats.org/officeDocument/2006/relationships/oleObject" Target="../embeddings/oleObject27.bin"/><Relationship Id="rId48" Type="http://schemas.openxmlformats.org/officeDocument/2006/relationships/oleObject" Target="../embeddings/oleObject30.bin"/><Relationship Id="rId56" Type="http://schemas.openxmlformats.org/officeDocument/2006/relationships/oleObject" Target="../embeddings/oleObject34.bin"/><Relationship Id="rId64" Type="http://schemas.openxmlformats.org/officeDocument/2006/relationships/oleObject" Target="../embeddings/oleObject38.bin"/><Relationship Id="rId69" Type="http://schemas.openxmlformats.org/officeDocument/2006/relationships/oleObject" Target="../embeddings/oleObject41.bin"/><Relationship Id="rId8" Type="http://schemas.openxmlformats.org/officeDocument/2006/relationships/image" Target="../media/image31.jpeg"/><Relationship Id="rId51" Type="http://schemas.openxmlformats.org/officeDocument/2006/relationships/image" Target="../media/image66.wmf"/><Relationship Id="rId72" Type="http://schemas.openxmlformats.org/officeDocument/2006/relationships/image" Target="../media/image76.wmf"/><Relationship Id="rId3" Type="http://schemas.openxmlformats.org/officeDocument/2006/relationships/audio" Target="../media/media3.mp3"/><Relationship Id="rId12" Type="http://schemas.openxmlformats.org/officeDocument/2006/relationships/image" Target="../media/image20.png"/><Relationship Id="rId17" Type="http://schemas.openxmlformats.org/officeDocument/2006/relationships/oleObject" Target="../embeddings/oleObject14.bin"/><Relationship Id="rId25" Type="http://schemas.openxmlformats.org/officeDocument/2006/relationships/oleObject" Target="../embeddings/oleObject18.bin"/><Relationship Id="rId33" Type="http://schemas.openxmlformats.org/officeDocument/2006/relationships/oleObject" Target="../embeddings/oleObject22.bin"/><Relationship Id="rId38" Type="http://schemas.openxmlformats.org/officeDocument/2006/relationships/image" Target="../media/image60.wmf"/><Relationship Id="rId46" Type="http://schemas.openxmlformats.org/officeDocument/2006/relationships/oleObject" Target="../embeddings/oleObject29.bin"/><Relationship Id="rId59" Type="http://schemas.openxmlformats.org/officeDocument/2006/relationships/image" Target="../media/image70.wmf"/><Relationship Id="rId67" Type="http://schemas.openxmlformats.org/officeDocument/2006/relationships/image" Target="../media/image74.wmf"/><Relationship Id="rId20" Type="http://schemas.openxmlformats.org/officeDocument/2006/relationships/image" Target="../media/image51.wmf"/><Relationship Id="rId41" Type="http://schemas.openxmlformats.org/officeDocument/2006/relationships/oleObject" Target="../embeddings/oleObject26.bin"/><Relationship Id="rId54" Type="http://schemas.openxmlformats.org/officeDocument/2006/relationships/oleObject" Target="../embeddings/oleObject33.bin"/><Relationship Id="rId62" Type="http://schemas.openxmlformats.org/officeDocument/2006/relationships/oleObject" Target="../embeddings/oleObject37.bin"/><Relationship Id="rId70" Type="http://schemas.openxmlformats.org/officeDocument/2006/relationships/image" Target="../media/image75.wmf"/><Relationship Id="rId1" Type="http://schemas.openxmlformats.org/officeDocument/2006/relationships/vmlDrawing" Target="../drawings/vmlDrawing5.vml"/><Relationship Id="rId6" Type="http://schemas.openxmlformats.org/officeDocument/2006/relationships/audio" Target="../media/audio2.wav"/><Relationship Id="rId15" Type="http://schemas.openxmlformats.org/officeDocument/2006/relationships/oleObject" Target="../embeddings/oleObject13.bin"/><Relationship Id="rId23" Type="http://schemas.openxmlformats.org/officeDocument/2006/relationships/oleObject" Target="../embeddings/oleObject17.bin"/><Relationship Id="rId28" Type="http://schemas.openxmlformats.org/officeDocument/2006/relationships/image" Target="../media/image55.wmf"/><Relationship Id="rId36" Type="http://schemas.openxmlformats.org/officeDocument/2006/relationships/image" Target="../media/image59.wmf"/><Relationship Id="rId49" Type="http://schemas.openxmlformats.org/officeDocument/2006/relationships/image" Target="../media/image65.wmf"/><Relationship Id="rId57" Type="http://schemas.openxmlformats.org/officeDocument/2006/relationships/image" Target="../media/image69.wmf"/><Relationship Id="rId10" Type="http://schemas.openxmlformats.org/officeDocument/2006/relationships/image" Target="../media/image33.gif"/><Relationship Id="rId31" Type="http://schemas.openxmlformats.org/officeDocument/2006/relationships/oleObject" Target="../embeddings/oleObject21.bin"/><Relationship Id="rId44" Type="http://schemas.openxmlformats.org/officeDocument/2006/relationships/image" Target="../media/image63.wmf"/><Relationship Id="rId52" Type="http://schemas.openxmlformats.org/officeDocument/2006/relationships/oleObject" Target="../embeddings/oleObject32.bin"/><Relationship Id="rId60" Type="http://schemas.openxmlformats.org/officeDocument/2006/relationships/oleObject" Target="../embeddings/oleObject36.bin"/><Relationship Id="rId65" Type="http://schemas.openxmlformats.org/officeDocument/2006/relationships/image" Target="../media/image73.wmf"/><Relationship Id="rId4" Type="http://schemas.openxmlformats.org/officeDocument/2006/relationships/slideLayout" Target="../slideLayouts/slideLayout18.xml"/><Relationship Id="rId9" Type="http://schemas.openxmlformats.org/officeDocument/2006/relationships/slide" Target="slide8.xml"/><Relationship Id="rId13" Type="http://schemas.openxmlformats.org/officeDocument/2006/relationships/oleObject" Target="../embeddings/oleObject12.bin"/><Relationship Id="rId18" Type="http://schemas.openxmlformats.org/officeDocument/2006/relationships/image" Target="../media/image50.wmf"/><Relationship Id="rId39" Type="http://schemas.openxmlformats.org/officeDocument/2006/relationships/oleObject" Target="../embeddings/oleObject25.bin"/><Relationship Id="rId34" Type="http://schemas.openxmlformats.org/officeDocument/2006/relationships/image" Target="../media/image58.wmf"/><Relationship Id="rId50" Type="http://schemas.openxmlformats.org/officeDocument/2006/relationships/oleObject" Target="../embeddings/oleObject31.bin"/><Relationship Id="rId55" Type="http://schemas.openxmlformats.org/officeDocument/2006/relationships/image" Target="../media/image68.w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0.pn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45.bin"/><Relationship Id="rId13" Type="http://schemas.openxmlformats.org/officeDocument/2006/relationships/image" Target="../media/image89.wmf"/><Relationship Id="rId18" Type="http://schemas.openxmlformats.org/officeDocument/2006/relationships/image" Target="../media/image91.wmf"/><Relationship Id="rId3" Type="http://schemas.openxmlformats.org/officeDocument/2006/relationships/notesSlide" Target="../notesSlides/notesSlide13.xml"/><Relationship Id="rId7" Type="http://schemas.openxmlformats.org/officeDocument/2006/relationships/image" Target="../media/image86.wmf"/><Relationship Id="rId12" Type="http://schemas.openxmlformats.org/officeDocument/2006/relationships/oleObject" Target="../embeddings/oleObject47.bin"/><Relationship Id="rId17" Type="http://schemas.openxmlformats.org/officeDocument/2006/relationships/oleObject" Target="../embeddings/oleObject49.bin"/><Relationship Id="rId2" Type="http://schemas.openxmlformats.org/officeDocument/2006/relationships/slideLayout" Target="../slideLayouts/slideLayout2.xml"/><Relationship Id="rId16" Type="http://schemas.openxmlformats.org/officeDocument/2006/relationships/image" Target="../media/image79.png"/><Relationship Id="rId1" Type="http://schemas.openxmlformats.org/officeDocument/2006/relationships/vmlDrawing" Target="../drawings/vmlDrawing6.vml"/><Relationship Id="rId6" Type="http://schemas.openxmlformats.org/officeDocument/2006/relationships/oleObject" Target="../embeddings/oleObject44.bin"/><Relationship Id="rId11" Type="http://schemas.openxmlformats.org/officeDocument/2006/relationships/image" Target="../media/image88.wmf"/><Relationship Id="rId5" Type="http://schemas.openxmlformats.org/officeDocument/2006/relationships/image" Target="../media/image85.wmf"/><Relationship Id="rId15" Type="http://schemas.openxmlformats.org/officeDocument/2006/relationships/image" Target="../media/image90.wmf"/><Relationship Id="rId10" Type="http://schemas.openxmlformats.org/officeDocument/2006/relationships/oleObject" Target="../embeddings/oleObject46.bin"/><Relationship Id="rId4" Type="http://schemas.openxmlformats.org/officeDocument/2006/relationships/oleObject" Target="../embeddings/oleObject43.bin"/><Relationship Id="rId9" Type="http://schemas.openxmlformats.org/officeDocument/2006/relationships/image" Target="../media/image87.wmf"/><Relationship Id="rId14" Type="http://schemas.openxmlformats.org/officeDocument/2006/relationships/oleObject" Target="../embeddings/oleObject48.bin"/></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openxmlformats.org/officeDocument/2006/relationships/image" Target="../media/image94.wmf"/><Relationship Id="rId13" Type="http://schemas.openxmlformats.org/officeDocument/2006/relationships/oleObject" Target="../embeddings/oleObject55.bin"/><Relationship Id="rId3" Type="http://schemas.openxmlformats.org/officeDocument/2006/relationships/oleObject" Target="../embeddings/oleObject50.bin"/><Relationship Id="rId7" Type="http://schemas.openxmlformats.org/officeDocument/2006/relationships/oleObject" Target="../embeddings/oleObject52.bin"/><Relationship Id="rId12" Type="http://schemas.openxmlformats.org/officeDocument/2006/relationships/image" Target="../media/image85.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93.wmf"/><Relationship Id="rId11" Type="http://schemas.openxmlformats.org/officeDocument/2006/relationships/oleObject" Target="../embeddings/oleObject54.bin"/><Relationship Id="rId5" Type="http://schemas.openxmlformats.org/officeDocument/2006/relationships/oleObject" Target="../embeddings/oleObject51.bin"/><Relationship Id="rId15" Type="http://schemas.openxmlformats.org/officeDocument/2006/relationships/image" Target="../media/image96.png"/><Relationship Id="rId10" Type="http://schemas.openxmlformats.org/officeDocument/2006/relationships/image" Target="../media/image95.wmf"/><Relationship Id="rId4" Type="http://schemas.openxmlformats.org/officeDocument/2006/relationships/image" Target="../media/image92.wmf"/><Relationship Id="rId9" Type="http://schemas.openxmlformats.org/officeDocument/2006/relationships/oleObject" Target="../embeddings/oleObject53.bin"/><Relationship Id="rId14" Type="http://schemas.openxmlformats.org/officeDocument/2006/relationships/image" Target="../media/image86.wmf"/></Relationships>
</file>

<file path=ppt/slides/_rels/slide21.xml.rels><?xml version="1.0" encoding="UTF-8" standalone="yes"?>
<Relationships xmlns="http://schemas.openxmlformats.org/package/2006/relationships"><Relationship Id="rId8" Type="http://schemas.openxmlformats.org/officeDocument/2006/relationships/image" Target="../media/image99.wmf"/><Relationship Id="rId3" Type="http://schemas.openxmlformats.org/officeDocument/2006/relationships/oleObject" Target="../embeddings/oleObject56.bin"/><Relationship Id="rId7" Type="http://schemas.openxmlformats.org/officeDocument/2006/relationships/oleObject" Target="../embeddings/oleObject58.bin"/><Relationship Id="rId12" Type="http://schemas.openxmlformats.org/officeDocument/2006/relationships/image" Target="../media/image88.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98.wmf"/><Relationship Id="rId11" Type="http://schemas.openxmlformats.org/officeDocument/2006/relationships/oleObject" Target="../embeddings/oleObject60.bin"/><Relationship Id="rId5" Type="http://schemas.openxmlformats.org/officeDocument/2006/relationships/oleObject" Target="../embeddings/oleObject57.bin"/><Relationship Id="rId10" Type="http://schemas.openxmlformats.org/officeDocument/2006/relationships/image" Target="../media/image87.wmf"/><Relationship Id="rId4" Type="http://schemas.openxmlformats.org/officeDocument/2006/relationships/image" Target="../media/image97.wmf"/><Relationship Id="rId9" Type="http://schemas.openxmlformats.org/officeDocument/2006/relationships/oleObject" Target="../embeddings/oleObject59.bin"/></Relationships>
</file>

<file path=ppt/slides/_rels/slide22.xml.rels><?xml version="1.0" encoding="UTF-8" standalone="yes"?>
<Relationships xmlns="http://schemas.openxmlformats.org/package/2006/relationships"><Relationship Id="rId8" Type="http://schemas.openxmlformats.org/officeDocument/2006/relationships/image" Target="../media/image102.wmf"/><Relationship Id="rId13" Type="http://schemas.openxmlformats.org/officeDocument/2006/relationships/oleObject" Target="../embeddings/oleObject66.bin"/><Relationship Id="rId3" Type="http://schemas.openxmlformats.org/officeDocument/2006/relationships/oleObject" Target="../embeddings/oleObject61.bin"/><Relationship Id="rId7" Type="http://schemas.openxmlformats.org/officeDocument/2006/relationships/oleObject" Target="../embeddings/oleObject63.bin"/><Relationship Id="rId12" Type="http://schemas.openxmlformats.org/officeDocument/2006/relationships/image" Target="../media/image89.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01.wmf"/><Relationship Id="rId11" Type="http://schemas.openxmlformats.org/officeDocument/2006/relationships/oleObject" Target="../embeddings/oleObject65.bin"/><Relationship Id="rId5" Type="http://schemas.openxmlformats.org/officeDocument/2006/relationships/oleObject" Target="../embeddings/oleObject62.bin"/><Relationship Id="rId10" Type="http://schemas.openxmlformats.org/officeDocument/2006/relationships/image" Target="../media/image103.wmf"/><Relationship Id="rId4" Type="http://schemas.openxmlformats.org/officeDocument/2006/relationships/image" Target="../media/image100.wmf"/><Relationship Id="rId9" Type="http://schemas.openxmlformats.org/officeDocument/2006/relationships/oleObject" Target="../embeddings/oleObject64.bin"/><Relationship Id="rId14" Type="http://schemas.openxmlformats.org/officeDocument/2006/relationships/image" Target="../media/image90.wmf"/></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69.bin"/><Relationship Id="rId13" Type="http://schemas.openxmlformats.org/officeDocument/2006/relationships/image" Target="../media/image108.wmf"/><Relationship Id="rId3" Type="http://schemas.openxmlformats.org/officeDocument/2006/relationships/notesSlide" Target="../notesSlides/notesSlide14.xml"/><Relationship Id="rId7" Type="http://schemas.openxmlformats.org/officeDocument/2006/relationships/image" Target="../media/image105.wmf"/><Relationship Id="rId12" Type="http://schemas.openxmlformats.org/officeDocument/2006/relationships/oleObject" Target="../embeddings/oleObject71.bin"/><Relationship Id="rId2" Type="http://schemas.openxmlformats.org/officeDocument/2006/relationships/slideLayout" Target="../slideLayouts/slideLayout2.xml"/><Relationship Id="rId16" Type="http://schemas.openxmlformats.org/officeDocument/2006/relationships/image" Target="../media/image79.png"/><Relationship Id="rId1" Type="http://schemas.openxmlformats.org/officeDocument/2006/relationships/vmlDrawing" Target="../drawings/vmlDrawing10.vml"/><Relationship Id="rId6" Type="http://schemas.openxmlformats.org/officeDocument/2006/relationships/oleObject" Target="../embeddings/oleObject68.bin"/><Relationship Id="rId11" Type="http://schemas.openxmlformats.org/officeDocument/2006/relationships/image" Target="../media/image107.wmf"/><Relationship Id="rId5" Type="http://schemas.openxmlformats.org/officeDocument/2006/relationships/image" Target="../media/image104.wmf"/><Relationship Id="rId15" Type="http://schemas.openxmlformats.org/officeDocument/2006/relationships/image" Target="../media/image109.wmf"/><Relationship Id="rId10" Type="http://schemas.openxmlformats.org/officeDocument/2006/relationships/oleObject" Target="../embeddings/oleObject70.bin"/><Relationship Id="rId4" Type="http://schemas.openxmlformats.org/officeDocument/2006/relationships/oleObject" Target="../embeddings/oleObject67.bin"/><Relationship Id="rId9" Type="http://schemas.openxmlformats.org/officeDocument/2006/relationships/image" Target="../media/image106.wmf"/><Relationship Id="rId14" Type="http://schemas.openxmlformats.org/officeDocument/2006/relationships/oleObject" Target="../embeddings/oleObject72.bin"/></Relationships>
</file>

<file path=ppt/slides/_rels/slide24.x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oleObject" Target="../embeddings/oleObject73.bin"/><Relationship Id="rId7" Type="http://schemas.openxmlformats.org/officeDocument/2006/relationships/oleObject" Target="../embeddings/oleObject75.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111.wmf"/><Relationship Id="rId5" Type="http://schemas.openxmlformats.org/officeDocument/2006/relationships/oleObject" Target="../embeddings/oleObject74.bin"/><Relationship Id="rId10" Type="http://schemas.openxmlformats.org/officeDocument/2006/relationships/image" Target="../media/image105.wmf"/><Relationship Id="rId4" Type="http://schemas.openxmlformats.org/officeDocument/2006/relationships/image" Target="../media/image110.wmf"/><Relationship Id="rId9" Type="http://schemas.openxmlformats.org/officeDocument/2006/relationships/oleObject" Target="../embeddings/oleObject76.bin"/></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79.bin"/><Relationship Id="rId3" Type="http://schemas.openxmlformats.org/officeDocument/2006/relationships/notesSlide" Target="../notesSlides/notesSlide15.xml"/><Relationship Id="rId7" Type="http://schemas.openxmlformats.org/officeDocument/2006/relationships/image" Target="../media/image113.w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78.bin"/><Relationship Id="rId11" Type="http://schemas.openxmlformats.org/officeDocument/2006/relationships/image" Target="../media/image109.wmf"/><Relationship Id="rId5" Type="http://schemas.openxmlformats.org/officeDocument/2006/relationships/image" Target="../media/image112.wmf"/><Relationship Id="rId10" Type="http://schemas.openxmlformats.org/officeDocument/2006/relationships/oleObject" Target="../embeddings/oleObject80.bin"/><Relationship Id="rId4" Type="http://schemas.openxmlformats.org/officeDocument/2006/relationships/oleObject" Target="../embeddings/oleObject77.bin"/><Relationship Id="rId9" Type="http://schemas.openxmlformats.org/officeDocument/2006/relationships/image" Target="../media/image108.wmf"/></Relationships>
</file>

<file path=ppt/slides/_rels/slide26.xml.rels><?xml version="1.0" encoding="UTF-8" standalone="yes"?>
<Relationships xmlns="http://schemas.openxmlformats.org/package/2006/relationships"><Relationship Id="rId8" Type="http://schemas.openxmlformats.org/officeDocument/2006/relationships/image" Target="../media/image116.wmf"/><Relationship Id="rId3" Type="http://schemas.openxmlformats.org/officeDocument/2006/relationships/oleObject" Target="../embeddings/oleObject81.bin"/><Relationship Id="rId7" Type="http://schemas.openxmlformats.org/officeDocument/2006/relationships/oleObject" Target="../embeddings/oleObject83.bin"/><Relationship Id="rId12" Type="http://schemas.openxmlformats.org/officeDocument/2006/relationships/image" Target="../media/image107.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115.wmf"/><Relationship Id="rId11" Type="http://schemas.openxmlformats.org/officeDocument/2006/relationships/oleObject" Target="../embeddings/oleObject85.bin"/><Relationship Id="rId5" Type="http://schemas.openxmlformats.org/officeDocument/2006/relationships/oleObject" Target="../embeddings/oleObject82.bin"/><Relationship Id="rId10" Type="http://schemas.openxmlformats.org/officeDocument/2006/relationships/image" Target="../media/image106.wmf"/><Relationship Id="rId4" Type="http://schemas.openxmlformats.org/officeDocument/2006/relationships/image" Target="../media/image114.wmf"/><Relationship Id="rId9" Type="http://schemas.openxmlformats.org/officeDocument/2006/relationships/oleObject" Target="../embeddings/oleObject84.bin"/></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16.xml"/><Relationship Id="rId7" Type="http://schemas.openxmlformats.org/officeDocument/2006/relationships/image" Target="../media/image118.w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87.bin"/><Relationship Id="rId5" Type="http://schemas.openxmlformats.org/officeDocument/2006/relationships/image" Target="../media/image117.wmf"/><Relationship Id="rId4" Type="http://schemas.openxmlformats.org/officeDocument/2006/relationships/oleObject" Target="../embeddings/oleObject86.bin"/></Relationships>
</file>

<file path=ppt/slides/_rels/slide28.xml.rels><?xml version="1.0" encoding="UTF-8" standalone="yes"?>
<Relationships xmlns="http://schemas.openxmlformats.org/package/2006/relationships"><Relationship Id="rId8" Type="http://schemas.openxmlformats.org/officeDocument/2006/relationships/image" Target="../media/image119.gif"/><Relationship Id="rId3" Type="http://schemas.openxmlformats.org/officeDocument/2006/relationships/notesSlide" Target="../notesSlides/notesSlide17.xml"/><Relationship Id="rId7" Type="http://schemas.openxmlformats.org/officeDocument/2006/relationships/image" Target="../media/image118.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89.bin"/><Relationship Id="rId5" Type="http://schemas.openxmlformats.org/officeDocument/2006/relationships/image" Target="../media/image117.wmf"/><Relationship Id="rId4" Type="http://schemas.openxmlformats.org/officeDocument/2006/relationships/oleObject" Target="../embeddings/oleObject88.bin"/><Relationship Id="rId9"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122.wmf"/><Relationship Id="rId13" Type="http://schemas.openxmlformats.org/officeDocument/2006/relationships/oleObject" Target="../embeddings/oleObject95.bin"/><Relationship Id="rId3" Type="http://schemas.openxmlformats.org/officeDocument/2006/relationships/oleObject" Target="../embeddings/oleObject90.bin"/><Relationship Id="rId7" Type="http://schemas.openxmlformats.org/officeDocument/2006/relationships/oleObject" Target="../embeddings/oleObject92.bin"/><Relationship Id="rId12" Type="http://schemas.openxmlformats.org/officeDocument/2006/relationships/image" Target="../media/image124.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121.wmf"/><Relationship Id="rId11" Type="http://schemas.openxmlformats.org/officeDocument/2006/relationships/oleObject" Target="../embeddings/oleObject94.bin"/><Relationship Id="rId5" Type="http://schemas.openxmlformats.org/officeDocument/2006/relationships/oleObject" Target="../embeddings/oleObject91.bin"/><Relationship Id="rId10" Type="http://schemas.openxmlformats.org/officeDocument/2006/relationships/image" Target="../media/image123.wmf"/><Relationship Id="rId4" Type="http://schemas.openxmlformats.org/officeDocument/2006/relationships/image" Target="../media/image120.wmf"/><Relationship Id="rId9" Type="http://schemas.openxmlformats.org/officeDocument/2006/relationships/oleObject" Target="../embeddings/oleObject93.bin"/><Relationship Id="rId14" Type="http://schemas.openxmlformats.org/officeDocument/2006/relationships/image" Target="../media/image125.wmf"/></Relationships>
</file>

<file path=ppt/slides/_rels/slide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2.png"/><Relationship Id="rId3" Type="http://schemas.openxmlformats.org/officeDocument/2006/relationships/image" Target="../media/image5.jpeg"/><Relationship Id="rId7" Type="http://schemas.openxmlformats.org/officeDocument/2006/relationships/image" Target="../media/image7.jpeg"/><Relationship Id="rId12" Type="http://schemas.openxmlformats.org/officeDocument/2006/relationships/image" Target="../media/image11.png"/><Relationship Id="rId2" Type="http://schemas.openxmlformats.org/officeDocument/2006/relationships/notesSlide" Target="../notesSlides/notesSlide2.xml"/><Relationship Id="rId16" Type="http://schemas.openxmlformats.org/officeDocument/2006/relationships/comments" Target="../comments/comment1.xml"/><Relationship Id="rId1" Type="http://schemas.openxmlformats.org/officeDocument/2006/relationships/slideLayout" Target="../slideLayouts/slideLayout7.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10.png"/><Relationship Id="rId5" Type="http://schemas.openxmlformats.org/officeDocument/2006/relationships/image" Target="../media/image6.jpe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8.png"/><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128.wmf"/><Relationship Id="rId3" Type="http://schemas.openxmlformats.org/officeDocument/2006/relationships/oleObject" Target="../embeddings/oleObject96.bin"/><Relationship Id="rId7" Type="http://schemas.openxmlformats.org/officeDocument/2006/relationships/oleObject" Target="../embeddings/oleObject98.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127.wmf"/><Relationship Id="rId5" Type="http://schemas.openxmlformats.org/officeDocument/2006/relationships/oleObject" Target="../embeddings/oleObject97.bin"/><Relationship Id="rId10" Type="http://schemas.openxmlformats.org/officeDocument/2006/relationships/image" Target="../media/image129.wmf"/><Relationship Id="rId4" Type="http://schemas.openxmlformats.org/officeDocument/2006/relationships/image" Target="../media/image126.wmf"/><Relationship Id="rId9" Type="http://schemas.openxmlformats.org/officeDocument/2006/relationships/oleObject" Target="../embeddings/oleObject99.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79.png"/><Relationship Id="rId5" Type="http://schemas.openxmlformats.org/officeDocument/2006/relationships/image" Target="../media/image130.wmf"/><Relationship Id="rId4" Type="http://schemas.openxmlformats.org/officeDocument/2006/relationships/oleObject" Target="../embeddings/oleObject100.bin"/></Relationships>
</file>

<file path=ppt/slides/_rels/slide32.xml.rels><?xml version="1.0" encoding="UTF-8" standalone="yes"?>
<Relationships xmlns="http://schemas.openxmlformats.org/package/2006/relationships"><Relationship Id="rId8" Type="http://schemas.openxmlformats.org/officeDocument/2006/relationships/image" Target="../media/image131.gif"/><Relationship Id="rId3" Type="http://schemas.openxmlformats.org/officeDocument/2006/relationships/notesSlide" Target="../notesSlides/notesSlide19.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130.wmf"/><Relationship Id="rId5" Type="http://schemas.openxmlformats.org/officeDocument/2006/relationships/oleObject" Target="../embeddings/oleObject101.bin"/><Relationship Id="rId4" Type="http://schemas.openxmlformats.org/officeDocument/2006/relationships/audio" Target="../media/audio3.wav"/></Relationships>
</file>

<file path=ppt/slides/_rels/slide33.xml.rels><?xml version="1.0" encoding="UTF-8" standalone="yes"?>
<Relationships xmlns="http://schemas.openxmlformats.org/package/2006/relationships"><Relationship Id="rId8" Type="http://schemas.openxmlformats.org/officeDocument/2006/relationships/image" Target="../media/image134.wmf"/><Relationship Id="rId13" Type="http://schemas.openxmlformats.org/officeDocument/2006/relationships/oleObject" Target="../embeddings/oleObject107.bin"/><Relationship Id="rId18" Type="http://schemas.openxmlformats.org/officeDocument/2006/relationships/image" Target="../media/image139.wmf"/><Relationship Id="rId3" Type="http://schemas.openxmlformats.org/officeDocument/2006/relationships/oleObject" Target="../embeddings/oleObject102.bin"/><Relationship Id="rId21" Type="http://schemas.openxmlformats.org/officeDocument/2006/relationships/oleObject" Target="../embeddings/oleObject111.bin"/><Relationship Id="rId7" Type="http://schemas.openxmlformats.org/officeDocument/2006/relationships/oleObject" Target="../embeddings/oleObject104.bin"/><Relationship Id="rId12" Type="http://schemas.openxmlformats.org/officeDocument/2006/relationships/image" Target="../media/image136.wmf"/><Relationship Id="rId17" Type="http://schemas.openxmlformats.org/officeDocument/2006/relationships/oleObject" Target="../embeddings/oleObject109.bin"/><Relationship Id="rId2" Type="http://schemas.openxmlformats.org/officeDocument/2006/relationships/slideLayout" Target="../slideLayouts/slideLayout2.xml"/><Relationship Id="rId16" Type="http://schemas.openxmlformats.org/officeDocument/2006/relationships/image" Target="../media/image138.wmf"/><Relationship Id="rId20" Type="http://schemas.openxmlformats.org/officeDocument/2006/relationships/image" Target="../media/image140.wmf"/><Relationship Id="rId1" Type="http://schemas.openxmlformats.org/officeDocument/2006/relationships/vmlDrawing" Target="../drawings/vmlDrawing20.vml"/><Relationship Id="rId6" Type="http://schemas.openxmlformats.org/officeDocument/2006/relationships/image" Target="../media/image133.wmf"/><Relationship Id="rId11" Type="http://schemas.openxmlformats.org/officeDocument/2006/relationships/oleObject" Target="../embeddings/oleObject106.bin"/><Relationship Id="rId5" Type="http://schemas.openxmlformats.org/officeDocument/2006/relationships/oleObject" Target="../embeddings/oleObject103.bin"/><Relationship Id="rId15" Type="http://schemas.openxmlformats.org/officeDocument/2006/relationships/oleObject" Target="../embeddings/oleObject108.bin"/><Relationship Id="rId10" Type="http://schemas.openxmlformats.org/officeDocument/2006/relationships/image" Target="../media/image135.wmf"/><Relationship Id="rId19" Type="http://schemas.openxmlformats.org/officeDocument/2006/relationships/oleObject" Target="../embeddings/oleObject110.bin"/><Relationship Id="rId4" Type="http://schemas.openxmlformats.org/officeDocument/2006/relationships/image" Target="../media/image132.wmf"/><Relationship Id="rId9" Type="http://schemas.openxmlformats.org/officeDocument/2006/relationships/oleObject" Target="../embeddings/oleObject105.bin"/><Relationship Id="rId14" Type="http://schemas.openxmlformats.org/officeDocument/2006/relationships/image" Target="../media/image137.wmf"/><Relationship Id="rId22" Type="http://schemas.openxmlformats.org/officeDocument/2006/relationships/image" Target="../media/image141.wmf"/></Relationships>
</file>

<file path=ppt/slides/_rels/slide34.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45.wmf"/><Relationship Id="rId13" Type="http://schemas.openxmlformats.org/officeDocument/2006/relationships/image" Target="../media/image10.png"/><Relationship Id="rId3" Type="http://schemas.openxmlformats.org/officeDocument/2006/relationships/oleObject" Target="../embeddings/oleObject112.bin"/><Relationship Id="rId7" Type="http://schemas.openxmlformats.org/officeDocument/2006/relationships/oleObject" Target="../embeddings/oleObject114.bin"/><Relationship Id="rId12" Type="http://schemas.openxmlformats.org/officeDocument/2006/relationships/image" Target="../media/image147.wmf"/><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144.wmf"/><Relationship Id="rId11" Type="http://schemas.openxmlformats.org/officeDocument/2006/relationships/oleObject" Target="../embeddings/oleObject116.bin"/><Relationship Id="rId5" Type="http://schemas.openxmlformats.org/officeDocument/2006/relationships/oleObject" Target="../embeddings/oleObject113.bin"/><Relationship Id="rId15" Type="http://schemas.openxmlformats.org/officeDocument/2006/relationships/image" Target="../media/image148.wmf"/><Relationship Id="rId10" Type="http://schemas.openxmlformats.org/officeDocument/2006/relationships/image" Target="../media/image146.wmf"/><Relationship Id="rId4" Type="http://schemas.openxmlformats.org/officeDocument/2006/relationships/image" Target="../media/image143.wmf"/><Relationship Id="rId9" Type="http://schemas.openxmlformats.org/officeDocument/2006/relationships/oleObject" Target="../embeddings/oleObject115.bin"/><Relationship Id="rId14" Type="http://schemas.openxmlformats.org/officeDocument/2006/relationships/oleObject" Target="../embeddings/oleObject117.bin"/></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120.bin"/><Relationship Id="rId13" Type="http://schemas.openxmlformats.org/officeDocument/2006/relationships/image" Target="../media/image147.wmf"/><Relationship Id="rId3" Type="http://schemas.openxmlformats.org/officeDocument/2006/relationships/audio" Target="../media/audio3.wav"/><Relationship Id="rId7" Type="http://schemas.openxmlformats.org/officeDocument/2006/relationships/image" Target="../media/image144.wmf"/><Relationship Id="rId12" Type="http://schemas.openxmlformats.org/officeDocument/2006/relationships/oleObject" Target="../embeddings/oleObject122.bin"/><Relationship Id="rId17" Type="http://schemas.openxmlformats.org/officeDocument/2006/relationships/image" Target="../media/image149.gif"/><Relationship Id="rId2" Type="http://schemas.openxmlformats.org/officeDocument/2006/relationships/slideLayout" Target="../slideLayouts/slideLayout2.xml"/><Relationship Id="rId16" Type="http://schemas.openxmlformats.org/officeDocument/2006/relationships/image" Target="../media/image148.wmf"/><Relationship Id="rId1" Type="http://schemas.openxmlformats.org/officeDocument/2006/relationships/vmlDrawing" Target="../drawings/vmlDrawing22.vml"/><Relationship Id="rId6" Type="http://schemas.openxmlformats.org/officeDocument/2006/relationships/oleObject" Target="../embeddings/oleObject119.bin"/><Relationship Id="rId11" Type="http://schemas.openxmlformats.org/officeDocument/2006/relationships/image" Target="../media/image146.wmf"/><Relationship Id="rId5" Type="http://schemas.openxmlformats.org/officeDocument/2006/relationships/image" Target="../media/image143.wmf"/><Relationship Id="rId15" Type="http://schemas.openxmlformats.org/officeDocument/2006/relationships/oleObject" Target="../embeddings/oleObject123.bin"/><Relationship Id="rId10" Type="http://schemas.openxmlformats.org/officeDocument/2006/relationships/oleObject" Target="../embeddings/oleObject121.bin"/><Relationship Id="rId4" Type="http://schemas.openxmlformats.org/officeDocument/2006/relationships/oleObject" Target="../embeddings/oleObject118.bin"/><Relationship Id="rId9" Type="http://schemas.openxmlformats.org/officeDocument/2006/relationships/image" Target="../media/image145.wmf"/><Relationship Id="rId1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152.wmf"/><Relationship Id="rId13" Type="http://schemas.openxmlformats.org/officeDocument/2006/relationships/oleObject" Target="../embeddings/oleObject129.bin"/><Relationship Id="rId18" Type="http://schemas.openxmlformats.org/officeDocument/2006/relationships/image" Target="../media/image146.wmf"/><Relationship Id="rId3" Type="http://schemas.openxmlformats.org/officeDocument/2006/relationships/oleObject" Target="../embeddings/oleObject124.bin"/><Relationship Id="rId7" Type="http://schemas.openxmlformats.org/officeDocument/2006/relationships/oleObject" Target="../embeddings/oleObject126.bin"/><Relationship Id="rId12" Type="http://schemas.openxmlformats.org/officeDocument/2006/relationships/image" Target="../media/image143.wmf"/><Relationship Id="rId17" Type="http://schemas.openxmlformats.org/officeDocument/2006/relationships/oleObject" Target="../embeddings/oleObject131.bin"/><Relationship Id="rId2" Type="http://schemas.openxmlformats.org/officeDocument/2006/relationships/slideLayout" Target="../slideLayouts/slideLayout2.xml"/><Relationship Id="rId16" Type="http://schemas.openxmlformats.org/officeDocument/2006/relationships/image" Target="../media/image145.wmf"/><Relationship Id="rId20" Type="http://schemas.openxmlformats.org/officeDocument/2006/relationships/image" Target="../media/image147.wmf"/><Relationship Id="rId1" Type="http://schemas.openxmlformats.org/officeDocument/2006/relationships/vmlDrawing" Target="../drawings/vmlDrawing23.vml"/><Relationship Id="rId6" Type="http://schemas.openxmlformats.org/officeDocument/2006/relationships/image" Target="../media/image151.wmf"/><Relationship Id="rId11" Type="http://schemas.openxmlformats.org/officeDocument/2006/relationships/oleObject" Target="../embeddings/oleObject128.bin"/><Relationship Id="rId5" Type="http://schemas.openxmlformats.org/officeDocument/2006/relationships/oleObject" Target="../embeddings/oleObject125.bin"/><Relationship Id="rId15" Type="http://schemas.openxmlformats.org/officeDocument/2006/relationships/oleObject" Target="../embeddings/oleObject130.bin"/><Relationship Id="rId10" Type="http://schemas.openxmlformats.org/officeDocument/2006/relationships/image" Target="../media/image153.wmf"/><Relationship Id="rId19" Type="http://schemas.openxmlformats.org/officeDocument/2006/relationships/oleObject" Target="../embeddings/oleObject132.bin"/><Relationship Id="rId4" Type="http://schemas.openxmlformats.org/officeDocument/2006/relationships/image" Target="../media/image150.wmf"/><Relationship Id="rId9" Type="http://schemas.openxmlformats.org/officeDocument/2006/relationships/oleObject" Target="../embeddings/oleObject127.bin"/><Relationship Id="rId14" Type="http://schemas.openxmlformats.org/officeDocument/2006/relationships/image" Target="../media/image144.wmf"/></Relationships>
</file>

<file path=ppt/slides/_rels/slide3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1.xml"/><Relationship Id="rId7" Type="http://schemas.openxmlformats.org/officeDocument/2006/relationships/image" Target="../media/image155.wmf"/><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oleObject" Target="../embeddings/oleObject134.bin"/><Relationship Id="rId5" Type="http://schemas.openxmlformats.org/officeDocument/2006/relationships/image" Target="../media/image154.wmf"/><Relationship Id="rId4" Type="http://schemas.openxmlformats.org/officeDocument/2006/relationships/oleObject" Target="../embeddings/oleObject133.bin"/></Relationships>
</file>

<file path=ppt/slides/_rels/slide39.xml.rels><?xml version="1.0" encoding="UTF-8" standalone="yes"?>
<Relationships xmlns="http://schemas.openxmlformats.org/package/2006/relationships"><Relationship Id="rId8" Type="http://schemas.openxmlformats.org/officeDocument/2006/relationships/image" Target="../media/image155.wmf"/><Relationship Id="rId3" Type="http://schemas.openxmlformats.org/officeDocument/2006/relationships/notesSlide" Target="../notesSlides/notesSlide22.xml"/><Relationship Id="rId7" Type="http://schemas.openxmlformats.org/officeDocument/2006/relationships/oleObject" Target="../embeddings/oleObject136.bin"/><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image" Target="../media/image154.wmf"/><Relationship Id="rId5" Type="http://schemas.openxmlformats.org/officeDocument/2006/relationships/oleObject" Target="../embeddings/oleObject135.bin"/><Relationship Id="rId10" Type="http://schemas.openxmlformats.org/officeDocument/2006/relationships/image" Target="../media/image119.gif"/><Relationship Id="rId4" Type="http://schemas.openxmlformats.org/officeDocument/2006/relationships/audio" Target="../media/audio3.wav"/><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158.wmf"/><Relationship Id="rId13" Type="http://schemas.openxmlformats.org/officeDocument/2006/relationships/oleObject" Target="../embeddings/oleObject142.bin"/><Relationship Id="rId3" Type="http://schemas.openxmlformats.org/officeDocument/2006/relationships/oleObject" Target="../embeddings/oleObject137.bin"/><Relationship Id="rId7" Type="http://schemas.openxmlformats.org/officeDocument/2006/relationships/oleObject" Target="../embeddings/oleObject139.bin"/><Relationship Id="rId12" Type="http://schemas.openxmlformats.org/officeDocument/2006/relationships/image" Target="../media/image154.wmf"/><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157.wmf"/><Relationship Id="rId11" Type="http://schemas.openxmlformats.org/officeDocument/2006/relationships/oleObject" Target="../embeddings/oleObject141.bin"/><Relationship Id="rId5" Type="http://schemas.openxmlformats.org/officeDocument/2006/relationships/oleObject" Target="../embeddings/oleObject138.bin"/><Relationship Id="rId10" Type="http://schemas.openxmlformats.org/officeDocument/2006/relationships/image" Target="../media/image159.wmf"/><Relationship Id="rId4" Type="http://schemas.openxmlformats.org/officeDocument/2006/relationships/image" Target="../media/image156.wmf"/><Relationship Id="rId9" Type="http://schemas.openxmlformats.org/officeDocument/2006/relationships/oleObject" Target="../embeddings/oleObject140.bin"/><Relationship Id="rId14" Type="http://schemas.openxmlformats.org/officeDocument/2006/relationships/image" Target="../media/image155.wmf"/></Relationships>
</file>

<file path=ppt/slides/_rels/slide4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image" Target="../media/image160.wmf"/><Relationship Id="rId5" Type="http://schemas.openxmlformats.org/officeDocument/2006/relationships/oleObject" Target="../embeddings/oleObject143.bin"/><Relationship Id="rId4" Type="http://schemas.openxmlformats.org/officeDocument/2006/relationships/image" Target="../media/image162.png"/></Relationships>
</file>

<file path=ppt/slides/_rels/slide42.xml.rels><?xml version="1.0" encoding="UTF-8" standalone="yes"?>
<Relationships xmlns="http://schemas.openxmlformats.org/package/2006/relationships"><Relationship Id="rId8" Type="http://schemas.openxmlformats.org/officeDocument/2006/relationships/image" Target="../media/image164.wmf"/><Relationship Id="rId3" Type="http://schemas.openxmlformats.org/officeDocument/2006/relationships/image" Target="../media/image161.jpeg"/><Relationship Id="rId7" Type="http://schemas.openxmlformats.org/officeDocument/2006/relationships/oleObject" Target="../embeddings/oleObject145.bin"/><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image" Target="../media/image163.wmf"/><Relationship Id="rId5" Type="http://schemas.openxmlformats.org/officeDocument/2006/relationships/oleObject" Target="../embeddings/oleObject144.bin"/><Relationship Id="rId10" Type="http://schemas.openxmlformats.org/officeDocument/2006/relationships/image" Target="../media/image165.wmf"/><Relationship Id="rId4" Type="http://schemas.openxmlformats.org/officeDocument/2006/relationships/image" Target="../media/image162.png"/><Relationship Id="rId9" Type="http://schemas.openxmlformats.org/officeDocument/2006/relationships/oleObject" Target="../embeddings/oleObject146.bin"/></Relationships>
</file>

<file path=ppt/slides/_rels/slide43.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3.xml"/><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6.xml"/><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slide" Target="slide11.xml"/><Relationship Id="rId17" Type="http://schemas.openxmlformats.org/officeDocument/2006/relationships/image" Target="../media/image29.png"/><Relationship Id="rId2" Type="http://schemas.openxmlformats.org/officeDocument/2006/relationships/notesSlide" Target="../notesSlides/notesSlide5.xml"/><Relationship Id="rId16" Type="http://schemas.openxmlformats.org/officeDocument/2006/relationships/slide" Target="slide12.xml"/><Relationship Id="rId1" Type="http://schemas.openxmlformats.org/officeDocument/2006/relationships/slideLayout" Target="../slideLayouts/slideLayout13.xml"/><Relationship Id="rId6" Type="http://schemas.openxmlformats.org/officeDocument/2006/relationships/slide" Target="slide14.xml"/><Relationship Id="rId11" Type="http://schemas.openxmlformats.org/officeDocument/2006/relationships/image" Target="../media/image26.png"/><Relationship Id="rId5" Type="http://schemas.openxmlformats.org/officeDocument/2006/relationships/image" Target="../media/image23.gif"/><Relationship Id="rId15" Type="http://schemas.openxmlformats.org/officeDocument/2006/relationships/image" Target="../media/image28.png"/><Relationship Id="rId10" Type="http://schemas.openxmlformats.org/officeDocument/2006/relationships/slide" Target="slide9.xml"/><Relationship Id="rId4" Type="http://schemas.openxmlformats.org/officeDocument/2006/relationships/image" Target="../media/image22.jpg"/><Relationship Id="rId9" Type="http://schemas.openxmlformats.org/officeDocument/2006/relationships/image" Target="../media/image25.png"/><Relationship Id="rId14" Type="http://schemas.openxmlformats.org/officeDocument/2006/relationships/slide" Target="slide13.xml"/></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slide" Target="slide8.xml"/><Relationship Id="rId3" Type="http://schemas.openxmlformats.org/officeDocument/2006/relationships/audio" Target="../media/media3.mp3"/><Relationship Id="rId7" Type="http://schemas.openxmlformats.org/officeDocument/2006/relationships/audio" Target="../media/audio2.wav"/><Relationship Id="rId12" Type="http://schemas.openxmlformats.org/officeDocument/2006/relationships/image" Target="../media/image30.wmf"/><Relationship Id="rId2" Type="http://schemas.microsoft.com/office/2007/relationships/media" Target="../media/media3.mp3"/><Relationship Id="rId1" Type="http://schemas.openxmlformats.org/officeDocument/2006/relationships/vmlDrawing" Target="../drawings/vmlDrawing1.vml"/><Relationship Id="rId6" Type="http://schemas.openxmlformats.org/officeDocument/2006/relationships/audio" Target="../media/audio1.wav"/><Relationship Id="rId11" Type="http://schemas.openxmlformats.org/officeDocument/2006/relationships/oleObject" Target="../embeddings/oleObject1.bin"/><Relationship Id="rId5" Type="http://schemas.openxmlformats.org/officeDocument/2006/relationships/notesSlide" Target="../notesSlides/notesSlide6.xml"/><Relationship Id="rId10" Type="http://schemas.openxmlformats.org/officeDocument/2006/relationships/image" Target="../media/image20.png"/><Relationship Id="rId4" Type="http://schemas.openxmlformats.org/officeDocument/2006/relationships/slideLayout" Target="../slideLayouts/slideLayout18.xml"/><Relationship Id="rId9" Type="http://schemas.openxmlformats.org/officeDocument/2006/relationships/image" Target="../media/image32.png"/><Relationship Id="rId14" Type="http://schemas.openxmlformats.org/officeDocument/2006/relationships/image" Target="../media/image33.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hỗ dành sẵn cho Nội dung 4" descr="Ảnh có chứa diều, bầu trời, bay, ngoài trời&#10;&#10;Mô tả được tạo tự động">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20" y="10"/>
            <a:ext cx="7252212" cy="51434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Hộp Văn bản 1">
            <a:extLst>
              <a:ext uri="{FF2B5EF4-FFF2-40B4-BE49-F238E27FC236}">
                <a16:creationId xmlns:a16="http://schemas.microsoft.com/office/drawing/2014/main" id="{9D73F281-D85A-414B-B050-B924052F9282}"/>
              </a:ext>
            </a:extLst>
          </p:cNvPr>
          <p:cNvSpPr txBox="1"/>
          <p:nvPr/>
        </p:nvSpPr>
        <p:spPr>
          <a:xfrm>
            <a:off x="1749914" y="364839"/>
            <a:ext cx="6664004" cy="355642"/>
          </a:xfrm>
          <a:prstGeom prst="rect">
            <a:avLst/>
          </a:prstGeom>
        </p:spPr>
        <p:txBody>
          <a:bodyPr vert="horz" lIns="91440" tIns="45720" rIns="91440" bIns="45720" rtlCol="0">
            <a:normAutofit fontScale="85000" lnSpcReduction="10000"/>
          </a:bodyPr>
          <a:lstStyle/>
          <a:p>
            <a:pPr>
              <a:lnSpc>
                <a:spcPct val="90000"/>
              </a:lnSpc>
              <a:spcAft>
                <a:spcPts val="600"/>
              </a:spcAft>
            </a:pPr>
            <a:r>
              <a:rPr lang="en-US" sz="2400" b="1" dirty="0">
                <a:solidFill>
                  <a:srgbClr val="002060"/>
                </a:solidFill>
                <a:latin typeface="Times New Roman" panose="02020603050405020304" pitchFamily="18" charset="0"/>
                <a:cs typeface="Times New Roman" panose="02020603050405020304" pitchFamily="18" charset="0"/>
              </a:rPr>
              <a:t>PHÒNG GIÁO DỤC VÀ ĐÀO TẠO QUẬN LONG BIÊN</a:t>
            </a:r>
          </a:p>
        </p:txBody>
      </p:sp>
      <p:sp>
        <p:nvSpPr>
          <p:cNvPr id="8" name="Hộp Văn bản 7">
            <a:extLst>
              <a:ext uri="{FF2B5EF4-FFF2-40B4-BE49-F238E27FC236}">
                <a16:creationId xmlns:a16="http://schemas.microsoft.com/office/drawing/2014/main" id="{ABD37E8A-D45A-4AF4-AA02-27891D5290CA}"/>
              </a:ext>
            </a:extLst>
          </p:cNvPr>
          <p:cNvSpPr txBox="1"/>
          <p:nvPr/>
        </p:nvSpPr>
        <p:spPr>
          <a:xfrm>
            <a:off x="2299868" y="701450"/>
            <a:ext cx="4945713" cy="507831"/>
          </a:xfrm>
          <a:prstGeom prst="rect">
            <a:avLst/>
          </a:prstGeom>
          <a:noFill/>
        </p:spPr>
        <p:txBody>
          <a:bodyPr wrap="none" rtlCol="0">
            <a:spAutoFit/>
          </a:bodyPr>
          <a:lstStyle/>
          <a:p>
            <a:pPr>
              <a:spcAft>
                <a:spcPts val="600"/>
              </a:spcAft>
            </a:pPr>
            <a:r>
              <a:rPr lang="en-US" sz="2700" b="1" dirty="0">
                <a:solidFill>
                  <a:srgbClr val="002060"/>
                </a:solidFill>
                <a:latin typeface="Times New Roman" panose="02020603050405020304" pitchFamily="18" charset="0"/>
                <a:cs typeface="Times New Roman" panose="02020603050405020304" pitchFamily="18" charset="0"/>
              </a:rPr>
              <a:t>TRƯỜNG THCS PHÚC ĐỒNG</a:t>
            </a:r>
          </a:p>
        </p:txBody>
      </p:sp>
      <p:sp>
        <p:nvSpPr>
          <p:cNvPr id="9" name="Hộp Văn bản 8">
            <a:extLst>
              <a:ext uri="{FF2B5EF4-FFF2-40B4-BE49-F238E27FC236}">
                <a16:creationId xmlns:a16="http://schemas.microsoft.com/office/drawing/2014/main" id="{D5A797EB-37FC-432B-A43C-3061B2852843}"/>
              </a:ext>
            </a:extLst>
          </p:cNvPr>
          <p:cNvSpPr txBox="1"/>
          <p:nvPr/>
        </p:nvSpPr>
        <p:spPr>
          <a:xfrm>
            <a:off x="2945721" y="3712882"/>
            <a:ext cx="3356432" cy="553998"/>
          </a:xfrm>
          <a:prstGeom prst="rect">
            <a:avLst/>
          </a:prstGeom>
          <a:noFill/>
        </p:spPr>
        <p:txBody>
          <a:bodyPr wrap="none" rtlCol="0">
            <a:spAutoFit/>
          </a:bodyPr>
          <a:lstStyle/>
          <a:p>
            <a:pPr>
              <a:spcAft>
                <a:spcPts val="600"/>
              </a:spcAft>
            </a:pPr>
            <a:r>
              <a:rPr lang="en-US" sz="3000" b="1" dirty="0">
                <a:solidFill>
                  <a:srgbClr val="002060"/>
                </a:solidFill>
                <a:latin typeface="Times New Roman" panose="02020603050405020304" pitchFamily="18" charset="0"/>
                <a:cs typeface="Times New Roman" panose="02020603050405020304" pitchFamily="18" charset="0"/>
              </a:rPr>
              <a:t>GV: THU H</a:t>
            </a:r>
            <a:r>
              <a:rPr lang="vi-VN" sz="3000" b="1" dirty="0">
                <a:solidFill>
                  <a:srgbClr val="002060"/>
                </a:solidFill>
                <a:latin typeface="Times New Roman" panose="02020603050405020304" pitchFamily="18" charset="0"/>
                <a:cs typeface="Times New Roman" panose="02020603050405020304" pitchFamily="18" charset="0"/>
              </a:rPr>
              <a:t>Ư</a:t>
            </a:r>
            <a:r>
              <a:rPr lang="en-US" sz="3000" b="1" dirty="0">
                <a:solidFill>
                  <a:srgbClr val="002060"/>
                </a:solidFill>
                <a:latin typeface="Times New Roman" panose="02020603050405020304" pitchFamily="18" charset="0"/>
                <a:cs typeface="Times New Roman" panose="02020603050405020304" pitchFamily="18" charset="0"/>
              </a:rPr>
              <a:t>ƠNG</a:t>
            </a:r>
          </a:p>
        </p:txBody>
      </p:sp>
      <p:sp>
        <p:nvSpPr>
          <p:cNvPr id="10" name="Hộp Văn bản 9">
            <a:extLst>
              <a:ext uri="{FF2B5EF4-FFF2-40B4-BE49-F238E27FC236}">
                <a16:creationId xmlns:a16="http://schemas.microsoft.com/office/drawing/2014/main" id="{BC2202BE-FB57-4E81-83EF-0EA40E864761}"/>
              </a:ext>
            </a:extLst>
          </p:cNvPr>
          <p:cNvSpPr txBox="1"/>
          <p:nvPr/>
        </p:nvSpPr>
        <p:spPr>
          <a:xfrm>
            <a:off x="1192903" y="2931540"/>
            <a:ext cx="7778027" cy="784830"/>
          </a:xfrm>
          <a:prstGeom prst="rect">
            <a:avLst/>
          </a:prstGeom>
          <a:noFill/>
        </p:spPr>
        <p:txBody>
          <a:bodyPr wrap="none" rtlCol="0">
            <a:spAutoFit/>
          </a:bodyPr>
          <a:lstStyle/>
          <a:p>
            <a:pPr>
              <a:spcAft>
                <a:spcPts val="600"/>
              </a:spcAft>
            </a:pPr>
            <a:r>
              <a:rPr lang="en-US" sz="4500" b="1" dirty="0">
                <a:solidFill>
                  <a:srgbClr val="FF0000"/>
                </a:solidFill>
                <a:latin typeface="Times New Roman" panose="02020603050405020304" pitchFamily="18" charset="0"/>
                <a:cs typeface="Times New Roman" panose="02020603050405020304" pitchFamily="18" charset="0"/>
              </a:rPr>
              <a:t>MÔN TOÁN 7 (CÁNH DIỀU )</a:t>
            </a:r>
          </a:p>
        </p:txBody>
      </p:sp>
      <p:sp>
        <p:nvSpPr>
          <p:cNvPr id="11" name="Hộp Văn bản 10">
            <a:extLst>
              <a:ext uri="{FF2B5EF4-FFF2-40B4-BE49-F238E27FC236}">
                <a16:creationId xmlns:a16="http://schemas.microsoft.com/office/drawing/2014/main" id="{D2B28935-FE08-4EA8-AA06-C7169869F84A}"/>
              </a:ext>
            </a:extLst>
          </p:cNvPr>
          <p:cNvSpPr txBox="1"/>
          <p:nvPr/>
        </p:nvSpPr>
        <p:spPr>
          <a:xfrm>
            <a:off x="4334415" y="4307852"/>
            <a:ext cx="4160113" cy="553998"/>
          </a:xfrm>
          <a:prstGeom prst="rect">
            <a:avLst/>
          </a:prstGeom>
          <a:noFill/>
        </p:spPr>
        <p:txBody>
          <a:bodyPr wrap="none" rtlCol="0">
            <a:spAutoFit/>
          </a:bodyPr>
          <a:lstStyle/>
          <a:p>
            <a:pPr>
              <a:spcAft>
                <a:spcPts val="600"/>
              </a:spcAft>
            </a:pPr>
            <a:r>
              <a:rPr lang="en-US" sz="3000" b="1" dirty="0">
                <a:solidFill>
                  <a:srgbClr val="002060"/>
                </a:solidFill>
                <a:latin typeface="Times New Roman" panose="02020603050405020304" pitchFamily="18" charset="0"/>
                <a:cs typeface="Times New Roman" panose="02020603050405020304" pitchFamily="18" charset="0"/>
              </a:rPr>
              <a:t>NĂM HỌC: 2022 - 2023</a:t>
            </a:r>
          </a:p>
        </p:txBody>
      </p:sp>
    </p:spTree>
    <p:extLst>
      <p:ext uri="{BB962C8B-B14F-4D97-AF65-F5344CB8AC3E}">
        <p14:creationId xmlns:p14="http://schemas.microsoft.com/office/powerpoint/2010/main" val="2794225452"/>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7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7603495-326E-0D4E-E33F-208FE05F828F}"/>
              </a:ext>
            </a:extLst>
          </p:cNvPr>
          <p:cNvGrpSpPr/>
          <p:nvPr/>
        </p:nvGrpSpPr>
        <p:grpSpPr>
          <a:xfrm>
            <a:off x="800100" y="1885950"/>
            <a:ext cx="6515100" cy="2743200"/>
            <a:chOff x="800100" y="1885950"/>
            <a:chExt cx="6515100" cy="2743200"/>
          </a:xfrm>
        </p:grpSpPr>
        <p:sp>
          <p:nvSpPr>
            <p:cNvPr id="4" name="Arrow: Pentagon 3">
              <a:extLst>
                <a:ext uri="{FF2B5EF4-FFF2-40B4-BE49-F238E27FC236}">
                  <a16:creationId xmlns:a16="http://schemas.microsoft.com/office/drawing/2014/main" id="{8C64DDEC-B448-8AC9-63DF-C8CF8BC75033}"/>
                </a:ext>
              </a:extLst>
            </p:cNvPr>
            <p:cNvSpPr/>
            <p:nvPr/>
          </p:nvSpPr>
          <p:spPr>
            <a:xfrm>
              <a:off x="838200" y="1903782"/>
              <a:ext cx="2400300"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Arrow: Pentagon 29">
              <a:extLst>
                <a:ext uri="{FF2B5EF4-FFF2-40B4-BE49-F238E27FC236}">
                  <a16:creationId xmlns:a16="http://schemas.microsoft.com/office/drawing/2014/main" id="{F599138C-8DF1-49DC-141C-8C9360A2719A}"/>
                </a:ext>
              </a:extLst>
            </p:cNvPr>
            <p:cNvSpPr/>
            <p:nvPr/>
          </p:nvSpPr>
          <p:spPr>
            <a:xfrm>
              <a:off x="800100" y="3486150"/>
              <a:ext cx="2400300"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Arrow: Pentagon 30">
              <a:extLst>
                <a:ext uri="{FF2B5EF4-FFF2-40B4-BE49-F238E27FC236}">
                  <a16:creationId xmlns:a16="http://schemas.microsoft.com/office/drawing/2014/main" id="{6356C546-B217-1166-5089-DAB820A31249}"/>
                </a:ext>
              </a:extLst>
            </p:cNvPr>
            <p:cNvSpPr/>
            <p:nvPr/>
          </p:nvSpPr>
          <p:spPr>
            <a:xfrm>
              <a:off x="4901643" y="1885950"/>
              <a:ext cx="2400300"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Arrow: Pentagon 31">
              <a:extLst>
                <a:ext uri="{FF2B5EF4-FFF2-40B4-BE49-F238E27FC236}">
                  <a16:creationId xmlns:a16="http://schemas.microsoft.com/office/drawing/2014/main" id="{B5CD07F9-6A72-07FA-A82D-D428D1147C17}"/>
                </a:ext>
              </a:extLst>
            </p:cNvPr>
            <p:cNvSpPr/>
            <p:nvPr/>
          </p:nvSpPr>
          <p:spPr>
            <a:xfrm>
              <a:off x="4914900" y="3476422"/>
              <a:ext cx="2400300"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9" name="Dem-nguoc-dong-ho-10-giay-Tieng-bip-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465094" y="-693838"/>
            <a:ext cx="274142" cy="274142"/>
          </a:xfrm>
          <a:prstGeom prst="rect">
            <a:avLst/>
          </a:prstGeom>
        </p:spPr>
      </p:pic>
      <p:pic>
        <p:nvPicPr>
          <p:cNvPr id="40" name="Picture 4" descr="https://lh3.googleusercontent.com/-O_jOpzs4cB4/WsHO0F0eYmI/AAAAAAAACAw/-RG37oWVKt4jSXj_JppqbSv5XgA9hzUCwCHMYCw/h136/6-mau_slide_powerpoint_dep_ctu.vn_(123).gif">
            <a:hlinkClick r:id="rId10" action="ppaction://hlinksldjump"/>
            <a:extLst>
              <a:ext uri="{FF2B5EF4-FFF2-40B4-BE49-F238E27FC236}">
                <a16:creationId xmlns:a16="http://schemas.microsoft.com/office/drawing/2014/main" id="{4771E7F7-D564-5293-FA82-4CE364340794}"/>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620000" y="4335859"/>
            <a:ext cx="1440182" cy="720091"/>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B45B29EE-CBBA-5830-49DC-AF1DDE7864F3}"/>
              </a:ext>
            </a:extLst>
          </p:cNvPr>
          <p:cNvSpPr txBox="1"/>
          <p:nvPr/>
        </p:nvSpPr>
        <p:spPr>
          <a:xfrm>
            <a:off x="990601" y="2038351"/>
            <a:ext cx="822960" cy="822305"/>
          </a:xfrm>
          <a:prstGeom prst="ellipse">
            <a:avLst/>
          </a:prstGeom>
          <a:noFill/>
          <a:ln>
            <a:noFill/>
          </a:ln>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A. </a:t>
            </a:r>
            <a:endParaRPr lang="vi-VN" sz="3200" b="1">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90A41C75-053A-4584-09A2-4C2111F0EB4F}"/>
              </a:ext>
            </a:extLst>
          </p:cNvPr>
          <p:cNvSpPr txBox="1"/>
          <p:nvPr/>
        </p:nvSpPr>
        <p:spPr>
          <a:xfrm>
            <a:off x="4935149" y="2038350"/>
            <a:ext cx="822960" cy="822305"/>
          </a:xfrm>
          <a:prstGeom prst="ellipse">
            <a:avLst/>
          </a:prstGeom>
          <a:noFill/>
          <a:ln>
            <a:noFill/>
          </a:ln>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B. </a:t>
            </a:r>
            <a:endParaRPr lang="vi-VN" sz="3200" b="1">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EE80001E-7722-3D2D-28C1-C7BDD495C9B4}"/>
              </a:ext>
            </a:extLst>
          </p:cNvPr>
          <p:cNvSpPr txBox="1"/>
          <p:nvPr/>
        </p:nvSpPr>
        <p:spPr>
          <a:xfrm>
            <a:off x="990600" y="3598685"/>
            <a:ext cx="822960" cy="822305"/>
          </a:xfrm>
          <a:prstGeom prst="ellipse">
            <a:avLst/>
          </a:prstGeom>
          <a:noFill/>
          <a:ln>
            <a:noFill/>
          </a:ln>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C. </a:t>
            </a:r>
            <a:endParaRPr lang="vi-VN" sz="3200" b="1">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876396F2-35D9-FB96-9D05-3E4AFCAF569F}"/>
              </a:ext>
            </a:extLst>
          </p:cNvPr>
          <p:cNvSpPr txBox="1"/>
          <p:nvPr/>
        </p:nvSpPr>
        <p:spPr>
          <a:xfrm>
            <a:off x="4935149" y="3598685"/>
            <a:ext cx="822960" cy="822305"/>
          </a:xfrm>
          <a:prstGeom prst="ellipse">
            <a:avLst/>
          </a:prstGeom>
          <a:noFill/>
          <a:ln>
            <a:noFill/>
          </a:ln>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D. </a:t>
            </a:r>
            <a:endParaRPr lang="vi-VN" sz="3200" b="1">
              <a:latin typeface="Times New Roman" panose="02020603050405020304" pitchFamily="18" charset="0"/>
              <a:cs typeface="Times New Roman" panose="02020603050405020304" pitchFamily="18" charset="0"/>
            </a:endParaRPr>
          </a:p>
        </p:txBody>
      </p:sp>
      <p:graphicFrame>
        <p:nvGraphicFramePr>
          <p:cNvPr id="41" name="Object 40">
            <a:extLst>
              <a:ext uri="{FF2B5EF4-FFF2-40B4-BE49-F238E27FC236}">
                <a16:creationId xmlns:a16="http://schemas.microsoft.com/office/drawing/2014/main" id="{5F534343-189B-912B-A147-790D2DFEA13B}"/>
              </a:ext>
            </a:extLst>
          </p:cNvPr>
          <p:cNvGraphicFramePr>
            <a:graphicFrameLocks noChangeAspect="1"/>
          </p:cNvGraphicFramePr>
          <p:nvPr>
            <p:extLst>
              <p:ext uri="{D42A27DB-BD31-4B8C-83A1-F6EECF244321}">
                <p14:modId xmlns:p14="http://schemas.microsoft.com/office/powerpoint/2010/main" val="1434672267"/>
              </p:ext>
            </p:extLst>
          </p:nvPr>
        </p:nvGraphicFramePr>
        <p:xfrm>
          <a:off x="1835150" y="1988819"/>
          <a:ext cx="520700" cy="952500"/>
        </p:xfrm>
        <a:graphic>
          <a:graphicData uri="http://schemas.openxmlformats.org/presentationml/2006/ole">
            <mc:AlternateContent xmlns:mc="http://schemas.openxmlformats.org/markup-compatibility/2006">
              <mc:Choice xmlns:v="urn:schemas-microsoft-com:vml" Requires="v">
                <p:oleObj spid="_x0000_s2090" name="Equation" r:id="rId12" imgW="520560" imgH="952200" progId="Equation.DSMT4">
                  <p:embed/>
                </p:oleObj>
              </mc:Choice>
              <mc:Fallback>
                <p:oleObj name="Equation" r:id="rId12" imgW="520560" imgH="952200" progId="Equation.DSMT4">
                  <p:embed/>
                  <p:pic>
                    <p:nvPicPr>
                      <p:cNvPr id="0" name=""/>
                      <p:cNvPicPr/>
                      <p:nvPr/>
                    </p:nvPicPr>
                    <p:blipFill>
                      <a:blip r:embed="rId13"/>
                      <a:stretch>
                        <a:fillRect/>
                      </a:stretch>
                    </p:blipFill>
                    <p:spPr>
                      <a:xfrm>
                        <a:off x="1835150" y="1988819"/>
                        <a:ext cx="520700" cy="952500"/>
                      </a:xfrm>
                      <a:prstGeom prst="rect">
                        <a:avLst/>
                      </a:prstGeom>
                    </p:spPr>
                  </p:pic>
                </p:oleObj>
              </mc:Fallback>
            </mc:AlternateContent>
          </a:graphicData>
        </a:graphic>
      </p:graphicFrame>
      <p:graphicFrame>
        <p:nvGraphicFramePr>
          <p:cNvPr id="45" name="Object 44">
            <a:extLst>
              <a:ext uri="{FF2B5EF4-FFF2-40B4-BE49-F238E27FC236}">
                <a16:creationId xmlns:a16="http://schemas.microsoft.com/office/drawing/2014/main" id="{78AFAF4D-3889-8D04-4AD7-594E74CDC691}"/>
              </a:ext>
            </a:extLst>
          </p:cNvPr>
          <p:cNvGraphicFramePr>
            <a:graphicFrameLocks noChangeAspect="1"/>
          </p:cNvGraphicFramePr>
          <p:nvPr>
            <p:extLst>
              <p:ext uri="{D42A27DB-BD31-4B8C-83A1-F6EECF244321}">
                <p14:modId xmlns:p14="http://schemas.microsoft.com/office/powerpoint/2010/main" val="2484923926"/>
              </p:ext>
            </p:extLst>
          </p:nvPr>
        </p:nvGraphicFramePr>
        <p:xfrm>
          <a:off x="5715000" y="1988819"/>
          <a:ext cx="520700" cy="952500"/>
        </p:xfrm>
        <a:graphic>
          <a:graphicData uri="http://schemas.openxmlformats.org/presentationml/2006/ole">
            <mc:AlternateContent xmlns:mc="http://schemas.openxmlformats.org/markup-compatibility/2006">
              <mc:Choice xmlns:v="urn:schemas-microsoft-com:vml" Requires="v">
                <p:oleObj spid="_x0000_s2091" name="Equation" r:id="rId14" imgW="520560" imgH="952200" progId="Equation.DSMT4">
                  <p:embed/>
                </p:oleObj>
              </mc:Choice>
              <mc:Fallback>
                <p:oleObj name="Equation" r:id="rId14" imgW="520560" imgH="952200" progId="Equation.DSMT4">
                  <p:embed/>
                  <p:pic>
                    <p:nvPicPr>
                      <p:cNvPr id="0" name=""/>
                      <p:cNvPicPr/>
                      <p:nvPr/>
                    </p:nvPicPr>
                    <p:blipFill>
                      <a:blip r:embed="rId15"/>
                      <a:stretch>
                        <a:fillRect/>
                      </a:stretch>
                    </p:blipFill>
                    <p:spPr>
                      <a:xfrm>
                        <a:off x="5715000" y="1988819"/>
                        <a:ext cx="520700" cy="952500"/>
                      </a:xfrm>
                      <a:prstGeom prst="rect">
                        <a:avLst/>
                      </a:prstGeom>
                    </p:spPr>
                  </p:pic>
                </p:oleObj>
              </mc:Fallback>
            </mc:AlternateContent>
          </a:graphicData>
        </a:graphic>
      </p:graphicFrame>
      <p:graphicFrame>
        <p:nvGraphicFramePr>
          <p:cNvPr id="46" name="Object 45">
            <a:extLst>
              <a:ext uri="{FF2B5EF4-FFF2-40B4-BE49-F238E27FC236}">
                <a16:creationId xmlns:a16="http://schemas.microsoft.com/office/drawing/2014/main" id="{FF3D3620-8055-3DEC-5A2B-B9EBE0B896DE}"/>
              </a:ext>
            </a:extLst>
          </p:cNvPr>
          <p:cNvGraphicFramePr>
            <a:graphicFrameLocks noChangeAspect="1"/>
          </p:cNvGraphicFramePr>
          <p:nvPr>
            <p:extLst>
              <p:ext uri="{D42A27DB-BD31-4B8C-83A1-F6EECF244321}">
                <p14:modId xmlns:p14="http://schemas.microsoft.com/office/powerpoint/2010/main" val="361066483"/>
              </p:ext>
            </p:extLst>
          </p:nvPr>
        </p:nvGraphicFramePr>
        <p:xfrm>
          <a:off x="1765300" y="3549650"/>
          <a:ext cx="292100" cy="952500"/>
        </p:xfrm>
        <a:graphic>
          <a:graphicData uri="http://schemas.openxmlformats.org/presentationml/2006/ole">
            <mc:AlternateContent xmlns:mc="http://schemas.openxmlformats.org/markup-compatibility/2006">
              <mc:Choice xmlns:v="urn:schemas-microsoft-com:vml" Requires="v">
                <p:oleObj spid="_x0000_s2092" name="Equation" r:id="rId16" imgW="291960" imgH="952200" progId="Equation.DSMT4">
                  <p:embed/>
                </p:oleObj>
              </mc:Choice>
              <mc:Fallback>
                <p:oleObj name="Equation" r:id="rId16" imgW="291960" imgH="952200" progId="Equation.DSMT4">
                  <p:embed/>
                  <p:pic>
                    <p:nvPicPr>
                      <p:cNvPr id="0" name=""/>
                      <p:cNvPicPr/>
                      <p:nvPr/>
                    </p:nvPicPr>
                    <p:blipFill>
                      <a:blip r:embed="rId17"/>
                      <a:stretch>
                        <a:fillRect/>
                      </a:stretch>
                    </p:blipFill>
                    <p:spPr>
                      <a:xfrm>
                        <a:off x="1765300" y="3549650"/>
                        <a:ext cx="292100" cy="952500"/>
                      </a:xfrm>
                      <a:prstGeom prst="rect">
                        <a:avLst/>
                      </a:prstGeom>
                    </p:spPr>
                  </p:pic>
                </p:oleObj>
              </mc:Fallback>
            </mc:AlternateContent>
          </a:graphicData>
        </a:graphic>
      </p:graphicFrame>
      <p:graphicFrame>
        <p:nvGraphicFramePr>
          <p:cNvPr id="47" name="Object 46">
            <a:extLst>
              <a:ext uri="{FF2B5EF4-FFF2-40B4-BE49-F238E27FC236}">
                <a16:creationId xmlns:a16="http://schemas.microsoft.com/office/drawing/2014/main" id="{DBD86DCD-A9BC-9548-38B4-1D06646E3DDB}"/>
              </a:ext>
            </a:extLst>
          </p:cNvPr>
          <p:cNvGraphicFramePr>
            <a:graphicFrameLocks noChangeAspect="1"/>
          </p:cNvGraphicFramePr>
          <p:nvPr>
            <p:extLst>
              <p:ext uri="{D42A27DB-BD31-4B8C-83A1-F6EECF244321}">
                <p14:modId xmlns:p14="http://schemas.microsoft.com/office/powerpoint/2010/main" val="2547237626"/>
              </p:ext>
            </p:extLst>
          </p:nvPr>
        </p:nvGraphicFramePr>
        <p:xfrm>
          <a:off x="5727700" y="3549650"/>
          <a:ext cx="520700" cy="952500"/>
        </p:xfrm>
        <a:graphic>
          <a:graphicData uri="http://schemas.openxmlformats.org/presentationml/2006/ole">
            <mc:AlternateContent xmlns:mc="http://schemas.openxmlformats.org/markup-compatibility/2006">
              <mc:Choice xmlns:v="urn:schemas-microsoft-com:vml" Requires="v">
                <p:oleObj spid="_x0000_s2093" name="Equation" r:id="rId18" imgW="520560" imgH="952200" progId="Equation.DSMT4">
                  <p:embed/>
                </p:oleObj>
              </mc:Choice>
              <mc:Fallback>
                <p:oleObj name="Equation" r:id="rId18" imgW="520560" imgH="952200" progId="Equation.DSMT4">
                  <p:embed/>
                  <p:pic>
                    <p:nvPicPr>
                      <p:cNvPr id="0" name=""/>
                      <p:cNvPicPr/>
                      <p:nvPr/>
                    </p:nvPicPr>
                    <p:blipFill>
                      <a:blip r:embed="rId19"/>
                      <a:stretch>
                        <a:fillRect/>
                      </a:stretch>
                    </p:blipFill>
                    <p:spPr>
                      <a:xfrm>
                        <a:off x="5727700" y="3549650"/>
                        <a:ext cx="520700" cy="952500"/>
                      </a:xfrm>
                      <a:prstGeom prst="rect">
                        <a:avLst/>
                      </a:prstGeom>
                    </p:spPr>
                  </p:pic>
                </p:oleObj>
              </mc:Fallback>
            </mc:AlternateContent>
          </a:graphicData>
        </a:graphic>
      </p:graphicFrame>
      <p:sp>
        <p:nvSpPr>
          <p:cNvPr id="51" name="Oval 50">
            <a:extLst>
              <a:ext uri="{FF2B5EF4-FFF2-40B4-BE49-F238E27FC236}">
                <a16:creationId xmlns:a16="http://schemas.microsoft.com/office/drawing/2014/main" id="{406B8C01-C18A-D41B-D7C9-84E73105E443}"/>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01</a:t>
            </a:r>
          </a:p>
        </p:txBody>
      </p:sp>
      <p:sp>
        <p:nvSpPr>
          <p:cNvPr id="52" name="Oval 51">
            <a:extLst>
              <a:ext uri="{FF2B5EF4-FFF2-40B4-BE49-F238E27FC236}">
                <a16:creationId xmlns:a16="http://schemas.microsoft.com/office/drawing/2014/main" id="{085E4B81-CCF0-17D3-8EEC-C11042DD8CC5}"/>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02</a:t>
            </a:r>
          </a:p>
        </p:txBody>
      </p:sp>
      <p:sp>
        <p:nvSpPr>
          <p:cNvPr id="53" name="Oval 52">
            <a:extLst>
              <a:ext uri="{FF2B5EF4-FFF2-40B4-BE49-F238E27FC236}">
                <a16:creationId xmlns:a16="http://schemas.microsoft.com/office/drawing/2014/main" id="{5A36A50A-0EAD-9F26-7126-8959886DC323}"/>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03</a:t>
            </a:r>
          </a:p>
        </p:txBody>
      </p:sp>
      <p:sp>
        <p:nvSpPr>
          <p:cNvPr id="54" name="Oval 53">
            <a:extLst>
              <a:ext uri="{FF2B5EF4-FFF2-40B4-BE49-F238E27FC236}">
                <a16:creationId xmlns:a16="http://schemas.microsoft.com/office/drawing/2014/main" id="{E691B2DB-FACA-FD22-CC73-6E936C0CB39B}"/>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04</a:t>
            </a:r>
          </a:p>
        </p:txBody>
      </p:sp>
      <p:sp>
        <p:nvSpPr>
          <p:cNvPr id="55" name="Oval 54">
            <a:extLst>
              <a:ext uri="{FF2B5EF4-FFF2-40B4-BE49-F238E27FC236}">
                <a16:creationId xmlns:a16="http://schemas.microsoft.com/office/drawing/2014/main" id="{F9D2CA60-A462-96FD-66A6-919E766A02A4}"/>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05</a:t>
            </a:r>
          </a:p>
        </p:txBody>
      </p:sp>
      <p:sp>
        <p:nvSpPr>
          <p:cNvPr id="56" name="Oval 55">
            <a:extLst>
              <a:ext uri="{FF2B5EF4-FFF2-40B4-BE49-F238E27FC236}">
                <a16:creationId xmlns:a16="http://schemas.microsoft.com/office/drawing/2014/main" id="{4E8154BF-BF53-9528-776D-7B2A9370A668}"/>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06</a:t>
            </a:r>
          </a:p>
        </p:txBody>
      </p:sp>
      <p:sp>
        <p:nvSpPr>
          <p:cNvPr id="57" name="Oval 56">
            <a:extLst>
              <a:ext uri="{FF2B5EF4-FFF2-40B4-BE49-F238E27FC236}">
                <a16:creationId xmlns:a16="http://schemas.microsoft.com/office/drawing/2014/main" id="{19A59414-FEE5-E012-B373-C52F0652E635}"/>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07</a:t>
            </a:r>
          </a:p>
        </p:txBody>
      </p:sp>
      <p:sp>
        <p:nvSpPr>
          <p:cNvPr id="58" name="Oval 57">
            <a:extLst>
              <a:ext uri="{FF2B5EF4-FFF2-40B4-BE49-F238E27FC236}">
                <a16:creationId xmlns:a16="http://schemas.microsoft.com/office/drawing/2014/main" id="{21B14C08-637E-8579-59EC-0C41035DBB77}"/>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08</a:t>
            </a:r>
          </a:p>
        </p:txBody>
      </p:sp>
      <p:sp>
        <p:nvSpPr>
          <p:cNvPr id="59" name="Oval 58">
            <a:extLst>
              <a:ext uri="{FF2B5EF4-FFF2-40B4-BE49-F238E27FC236}">
                <a16:creationId xmlns:a16="http://schemas.microsoft.com/office/drawing/2014/main" id="{890E4AA3-5DDF-D0D4-D653-4E63DCEA4170}"/>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09</a:t>
            </a:r>
          </a:p>
        </p:txBody>
      </p:sp>
      <p:sp>
        <p:nvSpPr>
          <p:cNvPr id="60" name="Oval 59">
            <a:extLst>
              <a:ext uri="{FF2B5EF4-FFF2-40B4-BE49-F238E27FC236}">
                <a16:creationId xmlns:a16="http://schemas.microsoft.com/office/drawing/2014/main" id="{F0DA950A-A007-687D-8818-FF3EB0840AEE}"/>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10</a:t>
            </a:r>
          </a:p>
        </p:txBody>
      </p:sp>
      <p:pic>
        <p:nvPicPr>
          <p:cNvPr id="61" name="ĐỒNG HỒ">
            <a:extLst>
              <a:ext uri="{FF2B5EF4-FFF2-40B4-BE49-F238E27FC236}">
                <a16:creationId xmlns:a16="http://schemas.microsoft.com/office/drawing/2014/main" id="{4A833603-CA57-2BA7-6BF2-9ECB35D3264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6200" y="342691"/>
            <a:ext cx="1752600" cy="1333918"/>
          </a:xfrm>
          <a:prstGeom prst="rect">
            <a:avLst/>
          </a:prstGeom>
        </p:spPr>
      </p:pic>
      <p:pic>
        <p:nvPicPr>
          <p:cNvPr id="62" name="Dem-nguoc-dong-ho-10-giay-Tieng-bip-www_nhacchuongvui_com">
            <a:hlinkClick r:id="" action="ppaction://media"/>
            <a:extLst>
              <a:ext uri="{FF2B5EF4-FFF2-40B4-BE49-F238E27FC236}">
                <a16:creationId xmlns:a16="http://schemas.microsoft.com/office/drawing/2014/main" id="{953D4E6F-00B0-3441-E23E-FD906E5FCDE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617494" y="-541438"/>
            <a:ext cx="274142" cy="274142"/>
          </a:xfrm>
          <a:prstGeom prst="rect">
            <a:avLst/>
          </a:prstGeom>
        </p:spPr>
      </p:pic>
      <p:grpSp>
        <p:nvGrpSpPr>
          <p:cNvPr id="3" name="Group 2">
            <a:extLst>
              <a:ext uri="{FF2B5EF4-FFF2-40B4-BE49-F238E27FC236}">
                <a16:creationId xmlns:a16="http://schemas.microsoft.com/office/drawing/2014/main" id="{C19C97BB-B15A-5B74-3BE4-26B30DDAE407}"/>
              </a:ext>
            </a:extLst>
          </p:cNvPr>
          <p:cNvGrpSpPr/>
          <p:nvPr/>
        </p:nvGrpSpPr>
        <p:grpSpPr>
          <a:xfrm>
            <a:off x="2057400" y="341035"/>
            <a:ext cx="5776768" cy="990418"/>
            <a:chOff x="2057400" y="341035"/>
            <a:chExt cx="5776768" cy="990418"/>
          </a:xfrm>
        </p:grpSpPr>
        <p:grpSp>
          <p:nvGrpSpPr>
            <p:cNvPr id="38" name="Group 37">
              <a:extLst>
                <a:ext uri="{FF2B5EF4-FFF2-40B4-BE49-F238E27FC236}">
                  <a16:creationId xmlns:a16="http://schemas.microsoft.com/office/drawing/2014/main" id="{14C92769-4E5F-9F3D-7B03-2353EC4C12BA}"/>
                </a:ext>
              </a:extLst>
            </p:cNvPr>
            <p:cNvGrpSpPr/>
            <p:nvPr/>
          </p:nvGrpSpPr>
          <p:grpSpPr>
            <a:xfrm>
              <a:off x="2088204" y="341035"/>
              <a:ext cx="5745964" cy="952500"/>
              <a:chOff x="1741521" y="380999"/>
              <a:chExt cx="5745964" cy="952500"/>
            </a:xfrm>
          </p:grpSpPr>
          <p:sp>
            <p:nvSpPr>
              <p:cNvPr id="24" name="TextBox 23">
                <a:extLst>
                  <a:ext uri="{FF2B5EF4-FFF2-40B4-BE49-F238E27FC236}">
                    <a16:creationId xmlns:a16="http://schemas.microsoft.com/office/drawing/2014/main" id="{918D2507-E632-2B00-7E7B-A912175841D4}"/>
                  </a:ext>
                </a:extLst>
              </p:cNvPr>
              <p:cNvSpPr txBox="1"/>
              <p:nvPr/>
            </p:nvSpPr>
            <p:spPr>
              <a:xfrm>
                <a:off x="1741521" y="564862"/>
                <a:ext cx="5745964"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hữu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p:txBody>
          </p:sp>
          <p:graphicFrame>
            <p:nvGraphicFramePr>
              <p:cNvPr id="37" name="Object 36">
                <a:extLst>
                  <a:ext uri="{FF2B5EF4-FFF2-40B4-BE49-F238E27FC236}">
                    <a16:creationId xmlns:a16="http://schemas.microsoft.com/office/drawing/2014/main" id="{411B43D6-1C88-F4BB-4AE9-BA070008F59D}"/>
                  </a:ext>
                </a:extLst>
              </p:cNvPr>
              <p:cNvGraphicFramePr>
                <a:graphicFrameLocks noChangeAspect="1"/>
              </p:cNvGraphicFramePr>
              <p:nvPr>
                <p:extLst>
                  <p:ext uri="{D42A27DB-BD31-4B8C-83A1-F6EECF244321}">
                    <p14:modId xmlns:p14="http://schemas.microsoft.com/office/powerpoint/2010/main" val="4278936538"/>
                  </p:ext>
                </p:extLst>
              </p:nvPr>
            </p:nvGraphicFramePr>
            <p:xfrm>
              <a:off x="6447260" y="380999"/>
              <a:ext cx="508000" cy="952500"/>
            </p:xfrm>
            <a:graphic>
              <a:graphicData uri="http://schemas.openxmlformats.org/presentationml/2006/ole">
                <mc:AlternateContent xmlns:mc="http://schemas.openxmlformats.org/markup-compatibility/2006">
                  <mc:Choice xmlns:v="urn:schemas-microsoft-com:vml" Requires="v">
                    <p:oleObj spid="_x0000_s2094" name="Equation" r:id="rId21" imgW="507960" imgH="952200" progId="Equation.DSMT4">
                      <p:embed/>
                    </p:oleObj>
                  </mc:Choice>
                  <mc:Fallback>
                    <p:oleObj name="Equation" r:id="rId21" imgW="507960" imgH="952200" progId="Equation.DSMT4">
                      <p:embed/>
                      <p:pic>
                        <p:nvPicPr>
                          <p:cNvPr id="0" name=""/>
                          <p:cNvPicPr/>
                          <p:nvPr/>
                        </p:nvPicPr>
                        <p:blipFill>
                          <a:blip r:embed="rId22"/>
                          <a:stretch>
                            <a:fillRect/>
                          </a:stretch>
                        </p:blipFill>
                        <p:spPr>
                          <a:xfrm>
                            <a:off x="6447260" y="380999"/>
                            <a:ext cx="508000" cy="952500"/>
                          </a:xfrm>
                          <a:prstGeom prst="rect">
                            <a:avLst/>
                          </a:prstGeom>
                        </p:spPr>
                      </p:pic>
                    </p:oleObj>
                  </mc:Fallback>
                </mc:AlternateContent>
              </a:graphicData>
            </a:graphic>
          </p:graphicFrame>
        </p:grpSp>
        <p:sp>
          <p:nvSpPr>
            <p:cNvPr id="2" name="Rectangle: Rounded Corners 1">
              <a:extLst>
                <a:ext uri="{FF2B5EF4-FFF2-40B4-BE49-F238E27FC236}">
                  <a16:creationId xmlns:a16="http://schemas.microsoft.com/office/drawing/2014/main" id="{7F588F93-619F-CBDA-F473-78835CA17D97}"/>
                </a:ext>
              </a:extLst>
            </p:cNvPr>
            <p:cNvSpPr/>
            <p:nvPr/>
          </p:nvSpPr>
          <p:spPr>
            <a:xfrm>
              <a:off x="2057400" y="341035"/>
              <a:ext cx="5745964" cy="990418"/>
            </a:xfrm>
            <a:prstGeom prst="roundRect">
              <a:avLst/>
            </a:prstGeom>
            <a:noFill/>
            <a:ln w="50800" cmpd="thickThin">
              <a:solidFill>
                <a:srgbClr val="231DA3"/>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881564900"/>
      </p:ext>
    </p:extLst>
  </p:cSld>
  <p:clrMapOvr>
    <a:masterClrMapping/>
  </p:clrMapOvr>
  <p:transition spd="slow" advClick="0">
    <p:fade/>
  </p:transition>
  <p:timing>
    <p:tnLst>
      <p:par>
        <p:cTn id="1" dur="indefinite" restart="never" nodeType="tmRoot">
          <p:childTnLst>
            <p:audio>
              <p:cMediaNode vol="80000" numSld="10">
                <p:cTn id="2" fill="hold" display="0">
                  <p:stCondLst>
                    <p:cond delay="indefinite"/>
                  </p:stCondLst>
                  <p:endCondLst>
                    <p:cond evt="onStopAudio" delay="0">
                      <p:tgtEl>
                        <p:sldTgt/>
                      </p:tgtEl>
                    </p:cond>
                  </p:endCondLst>
                </p:cTn>
                <p:tgtEl>
                  <p:spTgt spid="19"/>
                </p:tgtEl>
              </p:cMediaNode>
            </p:audio>
            <p:seq concurrent="1" nextAc="seek">
              <p:cTn id="3" restart="whenNotActive" fill="hold" evtFilter="cancelBubble" nodeType="interactiveSeq">
                <p:stCondLst>
                  <p:cond evt="onClick" delay="0">
                    <p:tgtEl>
                      <p:spTgt spid="42"/>
                    </p:tgtEl>
                  </p:cond>
                </p:stCondLst>
                <p:endSync evt="end" delay="0">
                  <p:rtn val="all"/>
                </p:endSync>
                <p:childTnLst>
                  <p:par>
                    <p:cTn id="4" fill="hold">
                      <p:stCondLst>
                        <p:cond delay="0"/>
                      </p:stCondLst>
                      <p:childTnLst>
                        <p:par>
                          <p:cTn id="5" fill="hold">
                            <p:stCondLst>
                              <p:cond delay="0"/>
                            </p:stCondLst>
                            <p:childTnLst>
                              <p:par>
                                <p:cTn id="6" presetID="1" presetClass="emph" presetSubtype="2" fill="hold" nodeType="clickEffect">
                                  <p:stCondLst>
                                    <p:cond delay="0"/>
                                  </p:stCondLst>
                                  <p:childTnLst>
                                    <p:animClr clrSpc="rgb" dir="cw">
                                      <p:cBhvr>
                                        <p:cTn id="7" dur="2000" fill="hold"/>
                                        <p:tgtEl>
                                          <p:spTgt spid="42"/>
                                        </p:tgtEl>
                                        <p:attrNameLst>
                                          <p:attrName>fillcolor</p:attrName>
                                        </p:attrNameLst>
                                      </p:cBhvr>
                                      <p:to>
                                        <a:srgbClr val="2FDF33"/>
                                      </p:to>
                                    </p:animClr>
                                    <p:set>
                                      <p:cBhvr>
                                        <p:cTn id="8" dur="2000" fill="hold"/>
                                        <p:tgtEl>
                                          <p:spTgt spid="42"/>
                                        </p:tgtEl>
                                        <p:attrNameLst>
                                          <p:attrName>fill.type</p:attrName>
                                        </p:attrNameLst>
                                      </p:cBhvr>
                                      <p:to>
                                        <p:strVal val="solid"/>
                                      </p:to>
                                    </p:set>
                                    <p:set>
                                      <p:cBhvr>
                                        <p:cTn id="9" dur="2000" fill="hold"/>
                                        <p:tgtEl>
                                          <p:spTgt spid="42"/>
                                        </p:tgtEl>
                                        <p:attrNameLst>
                                          <p:attrName>fill.on</p:attrName>
                                        </p:attrNameLst>
                                      </p:cBhvr>
                                      <p:to>
                                        <p:strVal val="true"/>
                                      </p:to>
                                    </p:set>
                                  </p:childTnLst>
                                  <p:subTnLst>
                                    <p:audio>
                                      <p:cMediaNode>
                                        <p:cTn display="0" masterRel="sameClick">
                                          <p:stCondLst>
                                            <p:cond evt="begin" delay="0">
                                              <p:tn val="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42"/>
                  </p:tgtEl>
                </p:cond>
              </p:nextCondLst>
            </p:seq>
            <p:seq concurrent="1" nextAc="seek">
              <p:cTn id="10" restart="whenNotActive" fill="hold" evtFilter="cancelBubble" nodeType="interactiveSeq">
                <p:stCondLst>
                  <p:cond evt="onClick" delay="0">
                    <p:tgtEl>
                      <p:spTgt spid="39"/>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39"/>
                                        </p:tgtEl>
                                        <p:attrNameLst>
                                          <p:attrName>fillcolor</p:attrName>
                                        </p:attrNameLst>
                                      </p:cBhvr>
                                      <p:to>
                                        <a:schemeClr val="accent2"/>
                                      </p:to>
                                    </p:animClr>
                                    <p:set>
                                      <p:cBhvr>
                                        <p:cTn id="15" dur="2000" fill="hold"/>
                                        <p:tgtEl>
                                          <p:spTgt spid="39"/>
                                        </p:tgtEl>
                                        <p:attrNameLst>
                                          <p:attrName>fill.type</p:attrName>
                                        </p:attrNameLst>
                                      </p:cBhvr>
                                      <p:to>
                                        <p:strVal val="solid"/>
                                      </p:to>
                                    </p:set>
                                    <p:set>
                                      <p:cBhvr>
                                        <p:cTn id="16" dur="2000" fill="hold"/>
                                        <p:tgtEl>
                                          <p:spTgt spid="39"/>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39"/>
                  </p:tgtEl>
                </p:cond>
              </p:nextCondLst>
            </p:seq>
            <p:seq concurrent="1" nextAc="seek">
              <p:cTn id="17" restart="whenNotActive" fill="hold" evtFilter="cancelBubble" nodeType="interactiveSeq">
                <p:stCondLst>
                  <p:cond evt="onClick" delay="0">
                    <p:tgtEl>
                      <p:spTgt spid="43"/>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43"/>
                                        </p:tgtEl>
                                        <p:attrNameLst>
                                          <p:attrName>fillcolor</p:attrName>
                                        </p:attrNameLst>
                                      </p:cBhvr>
                                      <p:to>
                                        <a:schemeClr val="accent2"/>
                                      </p:to>
                                    </p:animClr>
                                    <p:set>
                                      <p:cBhvr>
                                        <p:cTn id="22" dur="2000" fill="hold"/>
                                        <p:tgtEl>
                                          <p:spTgt spid="43"/>
                                        </p:tgtEl>
                                        <p:attrNameLst>
                                          <p:attrName>fill.type</p:attrName>
                                        </p:attrNameLst>
                                      </p:cBhvr>
                                      <p:to>
                                        <p:strVal val="solid"/>
                                      </p:to>
                                    </p:set>
                                    <p:set>
                                      <p:cBhvr>
                                        <p:cTn id="23" dur="2000" fill="hold"/>
                                        <p:tgtEl>
                                          <p:spTgt spid="43"/>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seq concurrent="1" nextAc="seek">
              <p:cTn id="24" restart="whenNotActive" fill="hold" evtFilter="cancelBubble" nodeType="interactiveSeq">
                <p:stCondLst>
                  <p:cond evt="onClick" delay="0">
                    <p:tgtEl>
                      <p:spTgt spid="4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44"/>
                                        </p:tgtEl>
                                        <p:attrNameLst>
                                          <p:attrName>fillcolor</p:attrName>
                                        </p:attrNameLst>
                                      </p:cBhvr>
                                      <p:to>
                                        <a:schemeClr val="accent2"/>
                                      </p:to>
                                    </p:animClr>
                                    <p:set>
                                      <p:cBhvr>
                                        <p:cTn id="29" dur="2000" fill="hold"/>
                                        <p:tgtEl>
                                          <p:spTgt spid="44"/>
                                        </p:tgtEl>
                                        <p:attrNameLst>
                                          <p:attrName>fill.type</p:attrName>
                                        </p:attrNameLst>
                                      </p:cBhvr>
                                      <p:to>
                                        <p:strVal val="solid"/>
                                      </p:to>
                                    </p:set>
                                    <p:set>
                                      <p:cBhvr>
                                        <p:cTn id="30" dur="2000" fill="hold"/>
                                        <p:tgtEl>
                                          <p:spTgt spid="44"/>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4"/>
                  </p:tgtEl>
                </p:cond>
              </p:nextCondLst>
            </p:seq>
            <p:seq concurrent="1" nextAc="seek">
              <p:cTn id="31" restart="whenNotActive" fill="hold" evtFilter="cancelBubble" nodeType="interactiveSeq">
                <p:stCondLst>
                  <p:cond evt="onClick" delay="0">
                    <p:tgtEl>
                      <p:spTgt spid="61"/>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61"/>
                                        </p:tgtEl>
                                        <p:attrNameLst>
                                          <p:attrName>style.visibility</p:attrName>
                                        </p:attrNameLst>
                                      </p:cBhvr>
                                      <p:to>
                                        <p:strVal val="hidden"/>
                                      </p:to>
                                    </p:set>
                                  </p:childTnLst>
                                </p:cTn>
                              </p:par>
                              <p:par>
                                <p:cTn id="36" presetID="20" presetClass="exit" presetSubtype="0" fill="hold" grpId="0" nodeType="withEffect">
                                  <p:stCondLst>
                                    <p:cond delay="0"/>
                                  </p:stCondLst>
                                  <p:childTnLst>
                                    <p:animEffect transition="out" filter="wedge">
                                      <p:cBhvr>
                                        <p:cTn id="37" dur="1000"/>
                                        <p:tgtEl>
                                          <p:spTgt spid="60"/>
                                        </p:tgtEl>
                                      </p:cBhvr>
                                    </p:animEffect>
                                    <p:set>
                                      <p:cBhvr>
                                        <p:cTn id="38" dur="1" fill="hold">
                                          <p:stCondLst>
                                            <p:cond delay="999"/>
                                          </p:stCondLst>
                                        </p:cTn>
                                        <p:tgtEl>
                                          <p:spTgt spid="60"/>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1" fill="hold"/>
                                        <p:tgtEl>
                                          <p:spTgt spid="62"/>
                                        </p:tgtEl>
                                      </p:cBhvr>
                                    </p:cmd>
                                  </p:childTnLst>
                                </p:cTn>
                              </p:par>
                            </p:childTnLst>
                          </p:cTn>
                        </p:par>
                        <p:par>
                          <p:cTn id="41" fill="hold">
                            <p:stCondLst>
                              <p:cond delay="1000"/>
                            </p:stCondLst>
                            <p:childTnLst>
                              <p:par>
                                <p:cTn id="42" presetID="20" presetClass="exit" presetSubtype="0" fill="hold" grpId="0" nodeType="afterEffect">
                                  <p:stCondLst>
                                    <p:cond delay="0"/>
                                  </p:stCondLst>
                                  <p:childTnLst>
                                    <p:animEffect transition="out" filter="wedge">
                                      <p:cBhvr>
                                        <p:cTn id="43" dur="1000"/>
                                        <p:tgtEl>
                                          <p:spTgt spid="59"/>
                                        </p:tgtEl>
                                      </p:cBhvr>
                                    </p:animEffect>
                                    <p:set>
                                      <p:cBhvr>
                                        <p:cTn id="44" dur="1" fill="hold">
                                          <p:stCondLst>
                                            <p:cond delay="999"/>
                                          </p:stCondLst>
                                        </p:cTn>
                                        <p:tgtEl>
                                          <p:spTgt spid="59"/>
                                        </p:tgtEl>
                                        <p:attrNameLst>
                                          <p:attrName>style.visibility</p:attrName>
                                        </p:attrNameLst>
                                      </p:cBhvr>
                                      <p:to>
                                        <p:strVal val="hidden"/>
                                      </p:to>
                                    </p:set>
                                  </p:childTnLst>
                                </p:cTn>
                              </p:par>
                            </p:childTnLst>
                          </p:cTn>
                        </p:par>
                        <p:par>
                          <p:cTn id="45" fill="hold">
                            <p:stCondLst>
                              <p:cond delay="2000"/>
                            </p:stCondLst>
                            <p:childTnLst>
                              <p:par>
                                <p:cTn id="46" presetID="20" presetClass="exit" presetSubtype="0" fill="hold" grpId="0" nodeType="afterEffect">
                                  <p:stCondLst>
                                    <p:cond delay="0"/>
                                  </p:stCondLst>
                                  <p:childTnLst>
                                    <p:animEffect transition="out" filter="wedge">
                                      <p:cBhvr>
                                        <p:cTn id="47" dur="1000"/>
                                        <p:tgtEl>
                                          <p:spTgt spid="58"/>
                                        </p:tgtEl>
                                      </p:cBhvr>
                                    </p:animEffect>
                                    <p:set>
                                      <p:cBhvr>
                                        <p:cTn id="48" dur="1" fill="hold">
                                          <p:stCondLst>
                                            <p:cond delay="999"/>
                                          </p:stCondLst>
                                        </p:cTn>
                                        <p:tgtEl>
                                          <p:spTgt spid="58"/>
                                        </p:tgtEl>
                                        <p:attrNameLst>
                                          <p:attrName>style.visibility</p:attrName>
                                        </p:attrNameLst>
                                      </p:cBhvr>
                                      <p:to>
                                        <p:strVal val="hidden"/>
                                      </p:to>
                                    </p:set>
                                  </p:childTnLst>
                                </p:cTn>
                              </p:par>
                            </p:childTnLst>
                          </p:cTn>
                        </p:par>
                        <p:par>
                          <p:cTn id="49" fill="hold">
                            <p:stCondLst>
                              <p:cond delay="3000"/>
                            </p:stCondLst>
                            <p:childTnLst>
                              <p:par>
                                <p:cTn id="50" presetID="20" presetClass="exit" presetSubtype="0" fill="hold" grpId="0" nodeType="afterEffect">
                                  <p:stCondLst>
                                    <p:cond delay="0"/>
                                  </p:stCondLst>
                                  <p:childTnLst>
                                    <p:animEffect transition="out" filter="wedge">
                                      <p:cBhvr>
                                        <p:cTn id="51" dur="1000"/>
                                        <p:tgtEl>
                                          <p:spTgt spid="57"/>
                                        </p:tgtEl>
                                      </p:cBhvr>
                                    </p:animEffect>
                                    <p:set>
                                      <p:cBhvr>
                                        <p:cTn id="52" dur="1" fill="hold">
                                          <p:stCondLst>
                                            <p:cond delay="999"/>
                                          </p:stCondLst>
                                        </p:cTn>
                                        <p:tgtEl>
                                          <p:spTgt spid="57"/>
                                        </p:tgtEl>
                                        <p:attrNameLst>
                                          <p:attrName>style.visibility</p:attrName>
                                        </p:attrNameLst>
                                      </p:cBhvr>
                                      <p:to>
                                        <p:strVal val="hidden"/>
                                      </p:to>
                                    </p:set>
                                  </p:childTnLst>
                                </p:cTn>
                              </p:par>
                            </p:childTnLst>
                          </p:cTn>
                        </p:par>
                        <p:par>
                          <p:cTn id="53" fill="hold">
                            <p:stCondLst>
                              <p:cond delay="4000"/>
                            </p:stCondLst>
                            <p:childTnLst>
                              <p:par>
                                <p:cTn id="54" presetID="20" presetClass="exit" presetSubtype="0" fill="hold" grpId="0" nodeType="afterEffect">
                                  <p:stCondLst>
                                    <p:cond delay="0"/>
                                  </p:stCondLst>
                                  <p:childTnLst>
                                    <p:animEffect transition="out" filter="wedge">
                                      <p:cBhvr>
                                        <p:cTn id="55" dur="1000"/>
                                        <p:tgtEl>
                                          <p:spTgt spid="56"/>
                                        </p:tgtEl>
                                      </p:cBhvr>
                                    </p:animEffect>
                                    <p:set>
                                      <p:cBhvr>
                                        <p:cTn id="56" dur="1" fill="hold">
                                          <p:stCondLst>
                                            <p:cond delay="999"/>
                                          </p:stCondLst>
                                        </p:cTn>
                                        <p:tgtEl>
                                          <p:spTgt spid="56"/>
                                        </p:tgtEl>
                                        <p:attrNameLst>
                                          <p:attrName>style.visibility</p:attrName>
                                        </p:attrNameLst>
                                      </p:cBhvr>
                                      <p:to>
                                        <p:strVal val="hidden"/>
                                      </p:to>
                                    </p:set>
                                  </p:childTnLst>
                                </p:cTn>
                              </p:par>
                            </p:childTnLst>
                          </p:cTn>
                        </p:par>
                        <p:par>
                          <p:cTn id="57" fill="hold">
                            <p:stCondLst>
                              <p:cond delay="5000"/>
                            </p:stCondLst>
                            <p:childTnLst>
                              <p:par>
                                <p:cTn id="58" presetID="20" presetClass="exit" presetSubtype="0" fill="hold" grpId="0" nodeType="afterEffect">
                                  <p:stCondLst>
                                    <p:cond delay="0"/>
                                  </p:stCondLst>
                                  <p:childTnLst>
                                    <p:animEffect transition="out" filter="wedge">
                                      <p:cBhvr>
                                        <p:cTn id="59" dur="1000"/>
                                        <p:tgtEl>
                                          <p:spTgt spid="55"/>
                                        </p:tgtEl>
                                      </p:cBhvr>
                                    </p:animEffect>
                                    <p:set>
                                      <p:cBhvr>
                                        <p:cTn id="60" dur="1" fill="hold">
                                          <p:stCondLst>
                                            <p:cond delay="999"/>
                                          </p:stCondLst>
                                        </p:cTn>
                                        <p:tgtEl>
                                          <p:spTgt spid="55"/>
                                        </p:tgtEl>
                                        <p:attrNameLst>
                                          <p:attrName>style.visibility</p:attrName>
                                        </p:attrNameLst>
                                      </p:cBhvr>
                                      <p:to>
                                        <p:strVal val="hidden"/>
                                      </p:to>
                                    </p:set>
                                  </p:childTnLst>
                                </p:cTn>
                              </p:par>
                            </p:childTnLst>
                          </p:cTn>
                        </p:par>
                        <p:par>
                          <p:cTn id="61" fill="hold">
                            <p:stCondLst>
                              <p:cond delay="6000"/>
                            </p:stCondLst>
                            <p:childTnLst>
                              <p:par>
                                <p:cTn id="62" presetID="20" presetClass="exit" presetSubtype="0" fill="hold" grpId="0" nodeType="afterEffect">
                                  <p:stCondLst>
                                    <p:cond delay="0"/>
                                  </p:stCondLst>
                                  <p:childTnLst>
                                    <p:animEffect transition="out" filter="wedge">
                                      <p:cBhvr>
                                        <p:cTn id="63" dur="1000"/>
                                        <p:tgtEl>
                                          <p:spTgt spid="54"/>
                                        </p:tgtEl>
                                      </p:cBhvr>
                                    </p:animEffect>
                                    <p:set>
                                      <p:cBhvr>
                                        <p:cTn id="64" dur="1" fill="hold">
                                          <p:stCondLst>
                                            <p:cond delay="999"/>
                                          </p:stCondLst>
                                        </p:cTn>
                                        <p:tgtEl>
                                          <p:spTgt spid="54"/>
                                        </p:tgtEl>
                                        <p:attrNameLst>
                                          <p:attrName>style.visibility</p:attrName>
                                        </p:attrNameLst>
                                      </p:cBhvr>
                                      <p:to>
                                        <p:strVal val="hidden"/>
                                      </p:to>
                                    </p:set>
                                  </p:childTnLst>
                                </p:cTn>
                              </p:par>
                            </p:childTnLst>
                          </p:cTn>
                        </p:par>
                        <p:par>
                          <p:cTn id="65" fill="hold">
                            <p:stCondLst>
                              <p:cond delay="7000"/>
                            </p:stCondLst>
                            <p:childTnLst>
                              <p:par>
                                <p:cTn id="66" presetID="20" presetClass="exit" presetSubtype="0" fill="hold" grpId="0" nodeType="afterEffect">
                                  <p:stCondLst>
                                    <p:cond delay="0"/>
                                  </p:stCondLst>
                                  <p:childTnLst>
                                    <p:animEffect transition="out" filter="wedge">
                                      <p:cBhvr>
                                        <p:cTn id="67" dur="1000"/>
                                        <p:tgtEl>
                                          <p:spTgt spid="53"/>
                                        </p:tgtEl>
                                      </p:cBhvr>
                                    </p:animEffect>
                                    <p:set>
                                      <p:cBhvr>
                                        <p:cTn id="68" dur="1" fill="hold">
                                          <p:stCondLst>
                                            <p:cond delay="999"/>
                                          </p:stCondLst>
                                        </p:cTn>
                                        <p:tgtEl>
                                          <p:spTgt spid="53"/>
                                        </p:tgtEl>
                                        <p:attrNameLst>
                                          <p:attrName>style.visibility</p:attrName>
                                        </p:attrNameLst>
                                      </p:cBhvr>
                                      <p:to>
                                        <p:strVal val="hidden"/>
                                      </p:to>
                                    </p:set>
                                  </p:childTnLst>
                                </p:cTn>
                              </p:par>
                            </p:childTnLst>
                          </p:cTn>
                        </p:par>
                        <p:par>
                          <p:cTn id="69" fill="hold">
                            <p:stCondLst>
                              <p:cond delay="8000"/>
                            </p:stCondLst>
                            <p:childTnLst>
                              <p:par>
                                <p:cTn id="70" presetID="20" presetClass="exit" presetSubtype="0" fill="hold" grpId="0" nodeType="afterEffect">
                                  <p:stCondLst>
                                    <p:cond delay="0"/>
                                  </p:stCondLst>
                                  <p:childTnLst>
                                    <p:animEffect transition="out" filter="wedge">
                                      <p:cBhvr>
                                        <p:cTn id="71" dur="1000"/>
                                        <p:tgtEl>
                                          <p:spTgt spid="52"/>
                                        </p:tgtEl>
                                      </p:cBhvr>
                                    </p:animEffect>
                                    <p:set>
                                      <p:cBhvr>
                                        <p:cTn id="72" dur="1" fill="hold">
                                          <p:stCondLst>
                                            <p:cond delay="999"/>
                                          </p:stCondLst>
                                        </p:cTn>
                                        <p:tgtEl>
                                          <p:spTgt spid="52"/>
                                        </p:tgtEl>
                                        <p:attrNameLst>
                                          <p:attrName>style.visibility</p:attrName>
                                        </p:attrNameLst>
                                      </p:cBhvr>
                                      <p:to>
                                        <p:strVal val="hidden"/>
                                      </p:to>
                                    </p:set>
                                  </p:childTnLst>
                                </p:cTn>
                              </p:par>
                            </p:childTnLst>
                          </p:cTn>
                        </p:par>
                        <p:par>
                          <p:cTn id="73" fill="hold">
                            <p:stCondLst>
                              <p:cond delay="9000"/>
                            </p:stCondLst>
                            <p:childTnLst>
                              <p:par>
                                <p:cTn id="74" presetID="20" presetClass="exit" presetSubtype="0" fill="hold" grpId="0" nodeType="afterEffect">
                                  <p:stCondLst>
                                    <p:cond delay="0"/>
                                  </p:stCondLst>
                                  <p:childTnLst>
                                    <p:animEffect transition="out" filter="wedge">
                                      <p:cBhvr>
                                        <p:cTn id="75" dur="1000"/>
                                        <p:tgtEl>
                                          <p:spTgt spid="51"/>
                                        </p:tgtEl>
                                      </p:cBhvr>
                                    </p:animEffect>
                                    <p:set>
                                      <p:cBhvr>
                                        <p:cTn id="76" dur="1" fill="hold">
                                          <p:stCondLst>
                                            <p:cond delay="9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audio>
              <p:cMediaNode vol="80000" numSld="10">
                <p:cTn id="77" fill="hold" display="0">
                  <p:stCondLst>
                    <p:cond delay="indefinite"/>
                  </p:stCondLst>
                  <p:endCondLst>
                    <p:cond evt="onStopAudio" delay="0">
                      <p:tgtEl>
                        <p:sldTgt/>
                      </p:tgtEl>
                    </p:cond>
                  </p:endCondLst>
                </p:cTn>
                <p:tgtEl>
                  <p:spTgt spid="62"/>
                </p:tgtEl>
              </p:cMediaNode>
            </p:audio>
          </p:childTnLst>
        </p:cTn>
      </p:par>
    </p:tnLst>
    <p:bldLst>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7000" b="-17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84B0322B-ADE8-77D4-7FBB-F4B9838AE6DC}"/>
              </a:ext>
            </a:extLst>
          </p:cNvPr>
          <p:cNvGrpSpPr/>
          <p:nvPr/>
        </p:nvGrpSpPr>
        <p:grpSpPr>
          <a:xfrm>
            <a:off x="1286483" y="1581150"/>
            <a:ext cx="6689233" cy="2610256"/>
            <a:chOff x="829283" y="2038350"/>
            <a:chExt cx="6689233" cy="2610256"/>
          </a:xfrm>
        </p:grpSpPr>
        <p:sp>
          <p:nvSpPr>
            <p:cNvPr id="25" name="Arrow: Pentagon 24">
              <a:extLst>
                <a:ext uri="{FF2B5EF4-FFF2-40B4-BE49-F238E27FC236}">
                  <a16:creationId xmlns:a16="http://schemas.microsoft.com/office/drawing/2014/main" id="{CB584D96-8AB3-92C0-CB76-D05F8F02F50E}"/>
                </a:ext>
              </a:extLst>
            </p:cNvPr>
            <p:cNvSpPr/>
            <p:nvPr/>
          </p:nvSpPr>
          <p:spPr>
            <a:xfrm>
              <a:off x="838199" y="2056182"/>
              <a:ext cx="2717917"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Arrow: Pentagon 25">
              <a:extLst>
                <a:ext uri="{FF2B5EF4-FFF2-40B4-BE49-F238E27FC236}">
                  <a16:creationId xmlns:a16="http://schemas.microsoft.com/office/drawing/2014/main" id="{5BE4867A-2E1B-B3DE-EC92-B3CF6B0C4603}"/>
                </a:ext>
              </a:extLst>
            </p:cNvPr>
            <p:cNvSpPr/>
            <p:nvPr/>
          </p:nvSpPr>
          <p:spPr>
            <a:xfrm>
              <a:off x="829283" y="3505606"/>
              <a:ext cx="2717917"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Arrow: Pentagon 26">
              <a:extLst>
                <a:ext uri="{FF2B5EF4-FFF2-40B4-BE49-F238E27FC236}">
                  <a16:creationId xmlns:a16="http://schemas.microsoft.com/office/drawing/2014/main" id="{D3A0C776-FC21-73C8-F35B-3A88DBA532FA}"/>
                </a:ext>
              </a:extLst>
            </p:cNvPr>
            <p:cNvSpPr/>
            <p:nvPr/>
          </p:nvSpPr>
          <p:spPr>
            <a:xfrm>
              <a:off x="4800599" y="2038350"/>
              <a:ext cx="2717917"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Arrow: Pentagon 27">
              <a:extLst>
                <a:ext uri="{FF2B5EF4-FFF2-40B4-BE49-F238E27FC236}">
                  <a16:creationId xmlns:a16="http://schemas.microsoft.com/office/drawing/2014/main" id="{D9E062A6-C2EE-F806-E553-DF73FD4FC357}"/>
                </a:ext>
              </a:extLst>
            </p:cNvPr>
            <p:cNvSpPr/>
            <p:nvPr/>
          </p:nvSpPr>
          <p:spPr>
            <a:xfrm>
              <a:off x="4791683" y="3505606"/>
              <a:ext cx="2717917"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34" name="Picture 4" descr="https://lh3.googleusercontent.com/-O_jOpzs4cB4/WsHO0F0eYmI/AAAAAAAACAw/-RG37oWVKt4jSXj_JppqbSv5XgA9hzUCwCHMYCw/h136/6-mau_slide_powerpoint_dep_ctu.vn_(123).gif">
            <a:hlinkClick r:id="rId9" action="ppaction://hlinksldjump"/>
            <a:extLst>
              <a:ext uri="{FF2B5EF4-FFF2-40B4-BE49-F238E27FC236}">
                <a16:creationId xmlns:a16="http://schemas.microsoft.com/office/drawing/2014/main" id="{585A8D05-FC9B-8C82-0BF8-7579D729B0ED}"/>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487485" y="4278933"/>
            <a:ext cx="1440182" cy="720091"/>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a:extLst>
              <a:ext uri="{FF2B5EF4-FFF2-40B4-BE49-F238E27FC236}">
                <a16:creationId xmlns:a16="http://schemas.microsoft.com/office/drawing/2014/main" id="{3075093C-E323-2BF8-1ED8-F0396D003412}"/>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01</a:t>
            </a:r>
          </a:p>
        </p:txBody>
      </p:sp>
      <p:sp>
        <p:nvSpPr>
          <p:cNvPr id="36" name="Oval 35">
            <a:extLst>
              <a:ext uri="{FF2B5EF4-FFF2-40B4-BE49-F238E27FC236}">
                <a16:creationId xmlns:a16="http://schemas.microsoft.com/office/drawing/2014/main" id="{3FC177C6-AE50-E97D-E6AB-58A4B02C6B11}"/>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02</a:t>
            </a:r>
          </a:p>
        </p:txBody>
      </p:sp>
      <p:sp>
        <p:nvSpPr>
          <p:cNvPr id="37" name="Oval 36">
            <a:extLst>
              <a:ext uri="{FF2B5EF4-FFF2-40B4-BE49-F238E27FC236}">
                <a16:creationId xmlns:a16="http://schemas.microsoft.com/office/drawing/2014/main" id="{8662DEB4-AC3D-22BD-9244-DE1B6939FB2E}"/>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03</a:t>
            </a:r>
          </a:p>
        </p:txBody>
      </p:sp>
      <p:sp>
        <p:nvSpPr>
          <p:cNvPr id="38" name="Oval 37">
            <a:extLst>
              <a:ext uri="{FF2B5EF4-FFF2-40B4-BE49-F238E27FC236}">
                <a16:creationId xmlns:a16="http://schemas.microsoft.com/office/drawing/2014/main" id="{A3305757-9BDA-748A-3A09-CB521F4CA749}"/>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04</a:t>
            </a:r>
          </a:p>
        </p:txBody>
      </p:sp>
      <p:sp>
        <p:nvSpPr>
          <p:cNvPr id="39" name="Oval 38">
            <a:extLst>
              <a:ext uri="{FF2B5EF4-FFF2-40B4-BE49-F238E27FC236}">
                <a16:creationId xmlns:a16="http://schemas.microsoft.com/office/drawing/2014/main" id="{426B81B2-C06B-129F-5305-56642DE61279}"/>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05</a:t>
            </a:r>
          </a:p>
        </p:txBody>
      </p:sp>
      <p:sp>
        <p:nvSpPr>
          <p:cNvPr id="40" name="Oval 39">
            <a:extLst>
              <a:ext uri="{FF2B5EF4-FFF2-40B4-BE49-F238E27FC236}">
                <a16:creationId xmlns:a16="http://schemas.microsoft.com/office/drawing/2014/main" id="{E9BFF1C7-5CB2-0130-DCD8-089B87DC7517}"/>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06</a:t>
            </a:r>
          </a:p>
        </p:txBody>
      </p:sp>
      <p:sp>
        <p:nvSpPr>
          <p:cNvPr id="41" name="Oval 40">
            <a:extLst>
              <a:ext uri="{FF2B5EF4-FFF2-40B4-BE49-F238E27FC236}">
                <a16:creationId xmlns:a16="http://schemas.microsoft.com/office/drawing/2014/main" id="{D369C097-CB88-782B-9BFC-48DC53D5F09F}"/>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07</a:t>
            </a:r>
          </a:p>
        </p:txBody>
      </p:sp>
      <p:sp>
        <p:nvSpPr>
          <p:cNvPr id="42" name="Oval 41">
            <a:extLst>
              <a:ext uri="{FF2B5EF4-FFF2-40B4-BE49-F238E27FC236}">
                <a16:creationId xmlns:a16="http://schemas.microsoft.com/office/drawing/2014/main" id="{0FC46853-B6A1-5DE4-6EBF-CBF856F70ED0}"/>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08</a:t>
            </a:r>
          </a:p>
        </p:txBody>
      </p:sp>
      <p:sp>
        <p:nvSpPr>
          <p:cNvPr id="43" name="Oval 42">
            <a:extLst>
              <a:ext uri="{FF2B5EF4-FFF2-40B4-BE49-F238E27FC236}">
                <a16:creationId xmlns:a16="http://schemas.microsoft.com/office/drawing/2014/main" id="{7988DB2D-F1D1-95FF-9058-BD5DFFA81DFD}"/>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09</a:t>
            </a:r>
          </a:p>
        </p:txBody>
      </p:sp>
      <p:sp>
        <p:nvSpPr>
          <p:cNvPr id="44" name="Oval 43">
            <a:extLst>
              <a:ext uri="{FF2B5EF4-FFF2-40B4-BE49-F238E27FC236}">
                <a16:creationId xmlns:a16="http://schemas.microsoft.com/office/drawing/2014/main" id="{252CA014-E073-448C-7DAB-632D040DDEB1}"/>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10</a:t>
            </a:r>
          </a:p>
        </p:txBody>
      </p:sp>
      <p:pic>
        <p:nvPicPr>
          <p:cNvPr id="45" name="ĐỒNG HỒ">
            <a:extLst>
              <a:ext uri="{FF2B5EF4-FFF2-40B4-BE49-F238E27FC236}">
                <a16:creationId xmlns:a16="http://schemas.microsoft.com/office/drawing/2014/main" id="{B507F5D4-B679-DC33-17AE-E9B0318513F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200" y="190291"/>
            <a:ext cx="1752600" cy="1333918"/>
          </a:xfrm>
          <a:prstGeom prst="rect">
            <a:avLst/>
          </a:prstGeom>
        </p:spPr>
      </p:pic>
      <p:pic>
        <p:nvPicPr>
          <p:cNvPr id="46" name="Dem-nguoc-dong-ho-10-giay-Tieng-bip-www_nhacchuongvui_com">
            <a:hlinkClick r:id="" action="ppaction://media"/>
            <a:extLst>
              <a:ext uri="{FF2B5EF4-FFF2-40B4-BE49-F238E27FC236}">
                <a16:creationId xmlns:a16="http://schemas.microsoft.com/office/drawing/2014/main" id="{870ACACD-7569-3DCC-ACA5-87342D8BFAF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6465094" y="-693838"/>
            <a:ext cx="274142" cy="274142"/>
          </a:xfrm>
          <a:prstGeom prst="rect">
            <a:avLst/>
          </a:prstGeom>
        </p:spPr>
      </p:pic>
      <p:sp>
        <p:nvSpPr>
          <p:cNvPr id="48" name="TextBox 47">
            <a:extLst>
              <a:ext uri="{FF2B5EF4-FFF2-40B4-BE49-F238E27FC236}">
                <a16:creationId xmlns:a16="http://schemas.microsoft.com/office/drawing/2014/main" id="{B8E61277-6979-C005-ED8D-B2E9E5B9748B}"/>
              </a:ext>
            </a:extLst>
          </p:cNvPr>
          <p:cNvSpPr txBox="1"/>
          <p:nvPr/>
        </p:nvSpPr>
        <p:spPr>
          <a:xfrm>
            <a:off x="1741521" y="564862"/>
            <a:ext cx="5745964" cy="646986"/>
          </a:xfrm>
          <a:prstGeom prst="roundRect">
            <a:avLst/>
          </a:prstGeom>
          <a:noFill/>
          <a:ln w="44450" cmpd="thickThin">
            <a:solidFill>
              <a:srgbClr val="231DA3"/>
            </a:solidFill>
          </a:ln>
          <a:scene3d>
            <a:camera prst="orthographicFront"/>
            <a:lightRig rig="threePt" dir="t"/>
          </a:scene3d>
          <a:sp3d>
            <a:bevelT/>
          </a:sp3d>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Câu 3: </a:t>
            </a:r>
            <a:r>
              <a:rPr lang="en-US" sz="3200">
                <a:latin typeface="Times New Roman" panose="02020603050405020304" pitchFamily="18" charset="0"/>
                <a:cs typeface="Times New Roman" panose="02020603050405020304" pitchFamily="18" charset="0"/>
              </a:rPr>
              <a:t>Chọn đáp án </a:t>
            </a:r>
            <a:r>
              <a:rPr lang="en-US" sz="3200" b="1">
                <a:latin typeface="Times New Roman" panose="02020603050405020304" pitchFamily="18" charset="0"/>
                <a:cs typeface="Times New Roman" panose="02020603050405020304" pitchFamily="18" charset="0"/>
              </a:rPr>
              <a:t>sai</a:t>
            </a:r>
            <a:r>
              <a:rPr lang="en-US" sz="3200">
                <a:latin typeface="Times New Roman" panose="02020603050405020304" pitchFamily="18" charset="0"/>
                <a:cs typeface="Times New Roman" panose="02020603050405020304" pitchFamily="18" charset="0"/>
              </a:rPr>
              <a:t>: </a:t>
            </a:r>
            <a:endParaRPr lang="vi-VN" sz="3200">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E8C02E2F-E02A-78ED-5010-75676F5A6BE2}"/>
              </a:ext>
            </a:extLst>
          </p:cNvPr>
          <p:cNvSpPr/>
          <p:nvPr/>
        </p:nvSpPr>
        <p:spPr>
          <a:xfrm>
            <a:off x="1168284" y="1771442"/>
            <a:ext cx="822960" cy="76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A.</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50" name="Oval 49">
            <a:extLst>
              <a:ext uri="{FF2B5EF4-FFF2-40B4-BE49-F238E27FC236}">
                <a16:creationId xmlns:a16="http://schemas.microsoft.com/office/drawing/2014/main" id="{AB309C9B-4333-1CEB-0EF2-B4088A2D2F0C}"/>
              </a:ext>
            </a:extLst>
          </p:cNvPr>
          <p:cNvSpPr/>
          <p:nvPr/>
        </p:nvSpPr>
        <p:spPr>
          <a:xfrm>
            <a:off x="1168284" y="3244930"/>
            <a:ext cx="822960" cy="76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C.</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51" name="Oval 50">
            <a:extLst>
              <a:ext uri="{FF2B5EF4-FFF2-40B4-BE49-F238E27FC236}">
                <a16:creationId xmlns:a16="http://schemas.microsoft.com/office/drawing/2014/main" id="{381C50B2-6E51-49F1-C631-8373AC51576A}"/>
              </a:ext>
            </a:extLst>
          </p:cNvPr>
          <p:cNvSpPr/>
          <p:nvPr/>
        </p:nvSpPr>
        <p:spPr>
          <a:xfrm>
            <a:off x="5130684" y="1792306"/>
            <a:ext cx="822960" cy="76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B.</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52" name="Oval 51">
            <a:extLst>
              <a:ext uri="{FF2B5EF4-FFF2-40B4-BE49-F238E27FC236}">
                <a16:creationId xmlns:a16="http://schemas.microsoft.com/office/drawing/2014/main" id="{3081C35B-E82A-43F6-433A-B0E99D561A45}"/>
              </a:ext>
            </a:extLst>
          </p:cNvPr>
          <p:cNvSpPr/>
          <p:nvPr/>
        </p:nvSpPr>
        <p:spPr>
          <a:xfrm>
            <a:off x="5130684" y="3238141"/>
            <a:ext cx="822960" cy="76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D.</a:t>
            </a:r>
            <a:endParaRPr lang="vi-VN" sz="3200" b="1">
              <a:solidFill>
                <a:schemeClr val="tx1"/>
              </a:solidFill>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FC3E0B88-8AC7-F101-0348-BB9B6CEF270B}"/>
              </a:ext>
            </a:extLst>
          </p:cNvPr>
          <p:cNvGraphicFramePr>
            <a:graphicFrameLocks noChangeAspect="1"/>
          </p:cNvGraphicFramePr>
          <p:nvPr>
            <p:extLst>
              <p:ext uri="{D42A27DB-BD31-4B8C-83A1-F6EECF244321}">
                <p14:modId xmlns:p14="http://schemas.microsoft.com/office/powerpoint/2010/main" val="2964164183"/>
              </p:ext>
            </p:extLst>
          </p:nvPr>
        </p:nvGraphicFramePr>
        <p:xfrm>
          <a:off x="1955688" y="2007300"/>
          <a:ext cx="1536700" cy="406400"/>
        </p:xfrm>
        <a:graphic>
          <a:graphicData uri="http://schemas.openxmlformats.org/presentationml/2006/ole">
            <mc:AlternateContent xmlns:mc="http://schemas.openxmlformats.org/markup-compatibility/2006">
              <mc:Choice xmlns:v="urn:schemas-microsoft-com:vml" Requires="v">
                <p:oleObj spid="_x0000_s3106" name="Equation" r:id="rId13" imgW="1536480" imgH="406080" progId="Equation.DSMT4">
                  <p:embed/>
                </p:oleObj>
              </mc:Choice>
              <mc:Fallback>
                <p:oleObj name="Equation" r:id="rId13" imgW="1536480" imgH="406080" progId="Equation.DSMT4">
                  <p:embed/>
                  <p:pic>
                    <p:nvPicPr>
                      <p:cNvPr id="0" name=""/>
                      <p:cNvPicPr/>
                      <p:nvPr/>
                    </p:nvPicPr>
                    <p:blipFill>
                      <a:blip r:embed="rId14"/>
                      <a:stretch>
                        <a:fillRect/>
                      </a:stretch>
                    </p:blipFill>
                    <p:spPr>
                      <a:xfrm>
                        <a:off x="1955688" y="2007300"/>
                        <a:ext cx="1536700" cy="4064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6DF67234-F112-007C-EBD0-25879372628B}"/>
              </a:ext>
            </a:extLst>
          </p:cNvPr>
          <p:cNvGraphicFramePr>
            <a:graphicFrameLocks noChangeAspect="1"/>
          </p:cNvGraphicFramePr>
          <p:nvPr>
            <p:extLst>
              <p:ext uri="{D42A27DB-BD31-4B8C-83A1-F6EECF244321}">
                <p14:modId xmlns:p14="http://schemas.microsoft.com/office/powerpoint/2010/main" val="4220443632"/>
              </p:ext>
            </p:extLst>
          </p:nvPr>
        </p:nvGraphicFramePr>
        <p:xfrm>
          <a:off x="5942580" y="1981898"/>
          <a:ext cx="1727200" cy="330200"/>
        </p:xfrm>
        <a:graphic>
          <a:graphicData uri="http://schemas.openxmlformats.org/presentationml/2006/ole">
            <mc:AlternateContent xmlns:mc="http://schemas.openxmlformats.org/markup-compatibility/2006">
              <mc:Choice xmlns:v="urn:schemas-microsoft-com:vml" Requires="v">
                <p:oleObj spid="_x0000_s3107" name="Equation" r:id="rId15" imgW="1726920" imgH="330120" progId="Equation.DSMT4">
                  <p:embed/>
                </p:oleObj>
              </mc:Choice>
              <mc:Fallback>
                <p:oleObj name="Equation" r:id="rId15" imgW="1726920" imgH="330120" progId="Equation.DSMT4">
                  <p:embed/>
                  <p:pic>
                    <p:nvPicPr>
                      <p:cNvPr id="0" name=""/>
                      <p:cNvPicPr/>
                      <p:nvPr/>
                    </p:nvPicPr>
                    <p:blipFill>
                      <a:blip r:embed="rId16"/>
                      <a:stretch>
                        <a:fillRect/>
                      </a:stretch>
                    </p:blipFill>
                    <p:spPr>
                      <a:xfrm>
                        <a:off x="5942580" y="1981898"/>
                        <a:ext cx="1727200" cy="330200"/>
                      </a:xfrm>
                      <a:prstGeom prst="rect">
                        <a:avLst/>
                      </a:prstGeom>
                    </p:spPr>
                  </p:pic>
                </p:oleObj>
              </mc:Fallback>
            </mc:AlternateContent>
          </a:graphicData>
        </a:graphic>
      </p:graphicFrame>
      <p:graphicFrame>
        <p:nvGraphicFramePr>
          <p:cNvPr id="53" name="Object 52">
            <a:extLst>
              <a:ext uri="{FF2B5EF4-FFF2-40B4-BE49-F238E27FC236}">
                <a16:creationId xmlns:a16="http://schemas.microsoft.com/office/drawing/2014/main" id="{CCF5A41B-C4CC-AE2B-D278-22724315A68F}"/>
              </a:ext>
            </a:extLst>
          </p:cNvPr>
          <p:cNvGraphicFramePr>
            <a:graphicFrameLocks noChangeAspect="1"/>
          </p:cNvGraphicFramePr>
          <p:nvPr>
            <p:extLst>
              <p:ext uri="{D42A27DB-BD31-4B8C-83A1-F6EECF244321}">
                <p14:modId xmlns:p14="http://schemas.microsoft.com/office/powerpoint/2010/main" val="2459952304"/>
              </p:ext>
            </p:extLst>
          </p:nvPr>
        </p:nvGraphicFramePr>
        <p:xfrm>
          <a:off x="1999230" y="3149392"/>
          <a:ext cx="1219200" cy="952500"/>
        </p:xfrm>
        <a:graphic>
          <a:graphicData uri="http://schemas.openxmlformats.org/presentationml/2006/ole">
            <mc:AlternateContent xmlns:mc="http://schemas.openxmlformats.org/markup-compatibility/2006">
              <mc:Choice xmlns:v="urn:schemas-microsoft-com:vml" Requires="v">
                <p:oleObj spid="_x0000_s3108" name="Equation" r:id="rId17" imgW="1218960" imgH="952200" progId="Equation.DSMT4">
                  <p:embed/>
                </p:oleObj>
              </mc:Choice>
              <mc:Fallback>
                <p:oleObj name="Equation" r:id="rId17" imgW="1218960" imgH="952200" progId="Equation.DSMT4">
                  <p:embed/>
                  <p:pic>
                    <p:nvPicPr>
                      <p:cNvPr id="0" name=""/>
                      <p:cNvPicPr/>
                      <p:nvPr/>
                    </p:nvPicPr>
                    <p:blipFill>
                      <a:blip r:embed="rId18"/>
                      <a:stretch>
                        <a:fillRect/>
                      </a:stretch>
                    </p:blipFill>
                    <p:spPr>
                      <a:xfrm>
                        <a:off x="1999230" y="3149392"/>
                        <a:ext cx="1219200" cy="952500"/>
                      </a:xfrm>
                      <a:prstGeom prst="rect">
                        <a:avLst/>
                      </a:prstGeom>
                    </p:spPr>
                  </p:pic>
                </p:oleObj>
              </mc:Fallback>
            </mc:AlternateContent>
          </a:graphicData>
        </a:graphic>
      </p:graphicFrame>
      <p:graphicFrame>
        <p:nvGraphicFramePr>
          <p:cNvPr id="54" name="Object 53">
            <a:extLst>
              <a:ext uri="{FF2B5EF4-FFF2-40B4-BE49-F238E27FC236}">
                <a16:creationId xmlns:a16="http://schemas.microsoft.com/office/drawing/2014/main" id="{C0CCC4B2-601E-2934-D5A7-58285D298F0D}"/>
              </a:ext>
            </a:extLst>
          </p:cNvPr>
          <p:cNvGraphicFramePr>
            <a:graphicFrameLocks noChangeAspect="1"/>
          </p:cNvGraphicFramePr>
          <p:nvPr>
            <p:extLst>
              <p:ext uri="{D42A27DB-BD31-4B8C-83A1-F6EECF244321}">
                <p14:modId xmlns:p14="http://schemas.microsoft.com/office/powerpoint/2010/main" val="923125270"/>
              </p:ext>
            </p:extLst>
          </p:nvPr>
        </p:nvGraphicFramePr>
        <p:xfrm>
          <a:off x="5976144" y="3136692"/>
          <a:ext cx="977900" cy="965200"/>
        </p:xfrm>
        <a:graphic>
          <a:graphicData uri="http://schemas.openxmlformats.org/presentationml/2006/ole">
            <mc:AlternateContent xmlns:mc="http://schemas.openxmlformats.org/markup-compatibility/2006">
              <mc:Choice xmlns:v="urn:schemas-microsoft-com:vml" Requires="v">
                <p:oleObj spid="_x0000_s3109" name="Equation" r:id="rId19" imgW="977760" imgH="965160" progId="Equation.DSMT4">
                  <p:embed/>
                </p:oleObj>
              </mc:Choice>
              <mc:Fallback>
                <p:oleObj name="Equation" r:id="rId19" imgW="977760" imgH="965160" progId="Equation.DSMT4">
                  <p:embed/>
                  <p:pic>
                    <p:nvPicPr>
                      <p:cNvPr id="0" name=""/>
                      <p:cNvPicPr/>
                      <p:nvPr/>
                    </p:nvPicPr>
                    <p:blipFill>
                      <a:blip r:embed="rId20"/>
                      <a:stretch>
                        <a:fillRect/>
                      </a:stretch>
                    </p:blipFill>
                    <p:spPr>
                      <a:xfrm>
                        <a:off x="5976144" y="3136692"/>
                        <a:ext cx="977900" cy="965200"/>
                      </a:xfrm>
                      <a:prstGeom prst="rect">
                        <a:avLst/>
                      </a:prstGeom>
                    </p:spPr>
                  </p:pic>
                </p:oleObj>
              </mc:Fallback>
            </mc:AlternateContent>
          </a:graphicData>
        </a:graphic>
      </p:graphicFrame>
    </p:spTree>
    <p:extLst>
      <p:ext uri="{BB962C8B-B14F-4D97-AF65-F5344CB8AC3E}">
        <p14:creationId xmlns:p14="http://schemas.microsoft.com/office/powerpoint/2010/main" val="3934059034"/>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20" presetClass="exit" presetSubtype="0" fill="hold" grpId="0" nodeType="withEffect">
                                  <p:stCondLst>
                                    <p:cond delay="0"/>
                                  </p:stCondLst>
                                  <p:childTnLst>
                                    <p:animEffect transition="out" filter="wedge">
                                      <p:cBhvr>
                                        <p:cTn id="8" dur="1000"/>
                                        <p:tgtEl>
                                          <p:spTgt spid="44"/>
                                        </p:tgtEl>
                                      </p:cBhvr>
                                    </p:animEffect>
                                    <p:set>
                                      <p:cBhvr>
                                        <p:cTn id="9" dur="1" fill="hold">
                                          <p:stCondLst>
                                            <p:cond delay="999"/>
                                          </p:stCondLst>
                                        </p:cTn>
                                        <p:tgtEl>
                                          <p:spTgt spid="44"/>
                                        </p:tgtEl>
                                        <p:attrNameLst>
                                          <p:attrName>style.visibility</p:attrName>
                                        </p:attrNameLst>
                                      </p:cBhvr>
                                      <p:to>
                                        <p:strVal val="hidden"/>
                                      </p:to>
                                    </p:set>
                                  </p:childTnLst>
                                </p:cTn>
                              </p:par>
                              <p:par>
                                <p:cTn id="10" presetID="1" presetClass="mediacall" presetSubtype="0" fill="hold" nodeType="withEffect">
                                  <p:stCondLst>
                                    <p:cond delay="0"/>
                                  </p:stCondLst>
                                  <p:childTnLst>
                                    <p:cmd type="call" cmd="playFrom(0.0)">
                                      <p:cBhvr>
                                        <p:cTn id="11" dur="1" fill="hold"/>
                                        <p:tgtEl>
                                          <p:spTgt spid="46"/>
                                        </p:tgtEl>
                                      </p:cBhvr>
                                    </p:cmd>
                                  </p:childTnLst>
                                </p:cTn>
                              </p:par>
                            </p:childTnLst>
                          </p:cTn>
                        </p:par>
                        <p:par>
                          <p:cTn id="12" fill="hold">
                            <p:stCondLst>
                              <p:cond delay="1000"/>
                            </p:stCondLst>
                            <p:childTnLst>
                              <p:par>
                                <p:cTn id="13" presetID="20" presetClass="exit" presetSubtype="0" fill="hold" grpId="0" nodeType="afterEffect">
                                  <p:stCondLst>
                                    <p:cond delay="0"/>
                                  </p:stCondLst>
                                  <p:childTnLst>
                                    <p:animEffect transition="out" filter="wedge">
                                      <p:cBhvr>
                                        <p:cTn id="14" dur="1000"/>
                                        <p:tgtEl>
                                          <p:spTgt spid="43"/>
                                        </p:tgtEl>
                                      </p:cBhvr>
                                    </p:animEffect>
                                    <p:set>
                                      <p:cBhvr>
                                        <p:cTn id="15" dur="1" fill="hold">
                                          <p:stCondLst>
                                            <p:cond delay="999"/>
                                          </p:stCondLst>
                                        </p:cTn>
                                        <p:tgtEl>
                                          <p:spTgt spid="43"/>
                                        </p:tgtEl>
                                        <p:attrNameLst>
                                          <p:attrName>style.visibility</p:attrName>
                                        </p:attrNameLst>
                                      </p:cBhvr>
                                      <p:to>
                                        <p:strVal val="hidden"/>
                                      </p:to>
                                    </p:set>
                                  </p:childTnLst>
                                </p:cTn>
                              </p:par>
                            </p:childTnLst>
                          </p:cTn>
                        </p:par>
                        <p:par>
                          <p:cTn id="16" fill="hold">
                            <p:stCondLst>
                              <p:cond delay="2000"/>
                            </p:stCondLst>
                            <p:childTnLst>
                              <p:par>
                                <p:cTn id="17" presetID="20" presetClass="exit" presetSubtype="0" fill="hold" grpId="0" nodeType="afterEffect">
                                  <p:stCondLst>
                                    <p:cond delay="0"/>
                                  </p:stCondLst>
                                  <p:childTnLst>
                                    <p:animEffect transition="out" filter="wedge">
                                      <p:cBhvr>
                                        <p:cTn id="18" dur="1000"/>
                                        <p:tgtEl>
                                          <p:spTgt spid="42"/>
                                        </p:tgtEl>
                                      </p:cBhvr>
                                    </p:animEffect>
                                    <p:set>
                                      <p:cBhvr>
                                        <p:cTn id="19" dur="1" fill="hold">
                                          <p:stCondLst>
                                            <p:cond delay="999"/>
                                          </p:stCondLst>
                                        </p:cTn>
                                        <p:tgtEl>
                                          <p:spTgt spid="42"/>
                                        </p:tgtEl>
                                        <p:attrNameLst>
                                          <p:attrName>style.visibility</p:attrName>
                                        </p:attrNameLst>
                                      </p:cBhvr>
                                      <p:to>
                                        <p:strVal val="hidden"/>
                                      </p:to>
                                    </p:set>
                                  </p:childTnLst>
                                </p:cTn>
                              </p:par>
                            </p:childTnLst>
                          </p:cTn>
                        </p:par>
                        <p:par>
                          <p:cTn id="20" fill="hold">
                            <p:stCondLst>
                              <p:cond delay="3000"/>
                            </p:stCondLst>
                            <p:childTnLst>
                              <p:par>
                                <p:cTn id="21" presetID="20" presetClass="exit" presetSubtype="0" fill="hold" grpId="0" nodeType="afterEffect">
                                  <p:stCondLst>
                                    <p:cond delay="0"/>
                                  </p:stCondLst>
                                  <p:childTnLst>
                                    <p:animEffect transition="out" filter="wedge">
                                      <p:cBhvr>
                                        <p:cTn id="22" dur="1000"/>
                                        <p:tgtEl>
                                          <p:spTgt spid="41"/>
                                        </p:tgtEl>
                                      </p:cBhvr>
                                    </p:animEffect>
                                    <p:set>
                                      <p:cBhvr>
                                        <p:cTn id="23" dur="1" fill="hold">
                                          <p:stCondLst>
                                            <p:cond delay="999"/>
                                          </p:stCondLst>
                                        </p:cTn>
                                        <p:tgtEl>
                                          <p:spTgt spid="41"/>
                                        </p:tgtEl>
                                        <p:attrNameLst>
                                          <p:attrName>style.visibility</p:attrName>
                                        </p:attrNameLst>
                                      </p:cBhvr>
                                      <p:to>
                                        <p:strVal val="hidden"/>
                                      </p:to>
                                    </p:set>
                                  </p:childTnLst>
                                </p:cTn>
                              </p:par>
                            </p:childTnLst>
                          </p:cTn>
                        </p:par>
                        <p:par>
                          <p:cTn id="24" fill="hold">
                            <p:stCondLst>
                              <p:cond delay="4000"/>
                            </p:stCondLst>
                            <p:childTnLst>
                              <p:par>
                                <p:cTn id="25" presetID="20" presetClass="exit" presetSubtype="0" fill="hold" grpId="0" nodeType="afterEffect">
                                  <p:stCondLst>
                                    <p:cond delay="0"/>
                                  </p:stCondLst>
                                  <p:childTnLst>
                                    <p:animEffect transition="out" filter="wedge">
                                      <p:cBhvr>
                                        <p:cTn id="26" dur="1000"/>
                                        <p:tgtEl>
                                          <p:spTgt spid="40"/>
                                        </p:tgtEl>
                                      </p:cBhvr>
                                    </p:animEffect>
                                    <p:set>
                                      <p:cBhvr>
                                        <p:cTn id="27" dur="1" fill="hold">
                                          <p:stCondLst>
                                            <p:cond delay="999"/>
                                          </p:stCondLst>
                                        </p:cTn>
                                        <p:tgtEl>
                                          <p:spTgt spid="40"/>
                                        </p:tgtEl>
                                        <p:attrNameLst>
                                          <p:attrName>style.visibility</p:attrName>
                                        </p:attrNameLst>
                                      </p:cBhvr>
                                      <p:to>
                                        <p:strVal val="hidden"/>
                                      </p:to>
                                    </p:set>
                                  </p:childTnLst>
                                </p:cTn>
                              </p:par>
                            </p:childTnLst>
                          </p:cTn>
                        </p:par>
                        <p:par>
                          <p:cTn id="28" fill="hold">
                            <p:stCondLst>
                              <p:cond delay="5000"/>
                            </p:stCondLst>
                            <p:childTnLst>
                              <p:par>
                                <p:cTn id="29" presetID="20" presetClass="exit" presetSubtype="0" fill="hold" grpId="0" nodeType="afterEffect">
                                  <p:stCondLst>
                                    <p:cond delay="0"/>
                                  </p:stCondLst>
                                  <p:childTnLst>
                                    <p:animEffect transition="out" filter="wedge">
                                      <p:cBhvr>
                                        <p:cTn id="30" dur="1000"/>
                                        <p:tgtEl>
                                          <p:spTgt spid="39"/>
                                        </p:tgtEl>
                                      </p:cBhvr>
                                    </p:animEffect>
                                    <p:set>
                                      <p:cBhvr>
                                        <p:cTn id="31" dur="1" fill="hold">
                                          <p:stCondLst>
                                            <p:cond delay="999"/>
                                          </p:stCondLst>
                                        </p:cTn>
                                        <p:tgtEl>
                                          <p:spTgt spid="39"/>
                                        </p:tgtEl>
                                        <p:attrNameLst>
                                          <p:attrName>style.visibility</p:attrName>
                                        </p:attrNameLst>
                                      </p:cBhvr>
                                      <p:to>
                                        <p:strVal val="hidden"/>
                                      </p:to>
                                    </p:set>
                                  </p:childTnLst>
                                </p:cTn>
                              </p:par>
                            </p:childTnLst>
                          </p:cTn>
                        </p:par>
                        <p:par>
                          <p:cTn id="32" fill="hold">
                            <p:stCondLst>
                              <p:cond delay="6000"/>
                            </p:stCondLst>
                            <p:childTnLst>
                              <p:par>
                                <p:cTn id="33" presetID="20" presetClass="exit" presetSubtype="0" fill="hold" grpId="0" nodeType="afterEffect">
                                  <p:stCondLst>
                                    <p:cond delay="0"/>
                                  </p:stCondLst>
                                  <p:childTnLst>
                                    <p:animEffect transition="out" filter="wedge">
                                      <p:cBhvr>
                                        <p:cTn id="34" dur="1000"/>
                                        <p:tgtEl>
                                          <p:spTgt spid="38"/>
                                        </p:tgtEl>
                                      </p:cBhvr>
                                    </p:animEffect>
                                    <p:set>
                                      <p:cBhvr>
                                        <p:cTn id="35" dur="1" fill="hold">
                                          <p:stCondLst>
                                            <p:cond delay="999"/>
                                          </p:stCondLst>
                                        </p:cTn>
                                        <p:tgtEl>
                                          <p:spTgt spid="38"/>
                                        </p:tgtEl>
                                        <p:attrNameLst>
                                          <p:attrName>style.visibility</p:attrName>
                                        </p:attrNameLst>
                                      </p:cBhvr>
                                      <p:to>
                                        <p:strVal val="hidden"/>
                                      </p:to>
                                    </p:set>
                                  </p:childTnLst>
                                </p:cTn>
                              </p:par>
                            </p:childTnLst>
                          </p:cTn>
                        </p:par>
                        <p:par>
                          <p:cTn id="36" fill="hold">
                            <p:stCondLst>
                              <p:cond delay="7000"/>
                            </p:stCondLst>
                            <p:childTnLst>
                              <p:par>
                                <p:cTn id="37" presetID="20" presetClass="exit" presetSubtype="0" fill="hold" grpId="0" nodeType="afterEffect">
                                  <p:stCondLst>
                                    <p:cond delay="0"/>
                                  </p:stCondLst>
                                  <p:childTnLst>
                                    <p:animEffect transition="out" filter="wedge">
                                      <p:cBhvr>
                                        <p:cTn id="38" dur="1000"/>
                                        <p:tgtEl>
                                          <p:spTgt spid="37"/>
                                        </p:tgtEl>
                                      </p:cBhvr>
                                    </p:animEffect>
                                    <p:set>
                                      <p:cBhvr>
                                        <p:cTn id="39" dur="1" fill="hold">
                                          <p:stCondLst>
                                            <p:cond delay="999"/>
                                          </p:stCondLst>
                                        </p:cTn>
                                        <p:tgtEl>
                                          <p:spTgt spid="37"/>
                                        </p:tgtEl>
                                        <p:attrNameLst>
                                          <p:attrName>style.visibility</p:attrName>
                                        </p:attrNameLst>
                                      </p:cBhvr>
                                      <p:to>
                                        <p:strVal val="hidden"/>
                                      </p:to>
                                    </p:set>
                                  </p:childTnLst>
                                </p:cTn>
                              </p:par>
                            </p:childTnLst>
                          </p:cTn>
                        </p:par>
                        <p:par>
                          <p:cTn id="40" fill="hold">
                            <p:stCondLst>
                              <p:cond delay="8000"/>
                            </p:stCondLst>
                            <p:childTnLst>
                              <p:par>
                                <p:cTn id="41" presetID="20" presetClass="exit" presetSubtype="0" fill="hold" grpId="0" nodeType="afterEffect">
                                  <p:stCondLst>
                                    <p:cond delay="0"/>
                                  </p:stCondLst>
                                  <p:childTnLst>
                                    <p:animEffect transition="out" filter="wedge">
                                      <p:cBhvr>
                                        <p:cTn id="42" dur="1000"/>
                                        <p:tgtEl>
                                          <p:spTgt spid="36"/>
                                        </p:tgtEl>
                                      </p:cBhvr>
                                    </p:animEffect>
                                    <p:set>
                                      <p:cBhvr>
                                        <p:cTn id="43" dur="1" fill="hold">
                                          <p:stCondLst>
                                            <p:cond delay="999"/>
                                          </p:stCondLst>
                                        </p:cTn>
                                        <p:tgtEl>
                                          <p:spTgt spid="36"/>
                                        </p:tgtEl>
                                        <p:attrNameLst>
                                          <p:attrName>style.visibility</p:attrName>
                                        </p:attrNameLst>
                                      </p:cBhvr>
                                      <p:to>
                                        <p:strVal val="hidden"/>
                                      </p:to>
                                    </p:set>
                                  </p:childTnLst>
                                </p:cTn>
                              </p:par>
                            </p:childTnLst>
                          </p:cTn>
                        </p:par>
                        <p:par>
                          <p:cTn id="44" fill="hold">
                            <p:stCondLst>
                              <p:cond delay="9000"/>
                            </p:stCondLst>
                            <p:childTnLst>
                              <p:par>
                                <p:cTn id="45" presetID="20" presetClass="exit" presetSubtype="0" fill="hold" grpId="0" nodeType="afterEffect">
                                  <p:stCondLst>
                                    <p:cond delay="0"/>
                                  </p:stCondLst>
                                  <p:childTnLst>
                                    <p:animEffect transition="out" filter="wedge">
                                      <p:cBhvr>
                                        <p:cTn id="46" dur="1000"/>
                                        <p:tgtEl>
                                          <p:spTgt spid="35"/>
                                        </p:tgtEl>
                                      </p:cBhvr>
                                    </p:animEffect>
                                    <p:set>
                                      <p:cBhvr>
                                        <p:cTn id="47"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audio>
              <p:cMediaNode vol="80000" numSld="10">
                <p:cTn id="48" fill="hold" display="0">
                  <p:stCondLst>
                    <p:cond delay="indefinite"/>
                  </p:stCondLst>
                  <p:endCondLst>
                    <p:cond evt="onStopAudio" delay="0">
                      <p:tgtEl>
                        <p:sldTgt/>
                      </p:tgtEl>
                    </p:cond>
                  </p:endCondLst>
                </p:cTn>
                <p:tgtEl>
                  <p:spTgt spid="46"/>
                </p:tgtEl>
              </p:cMediaNode>
            </p:audio>
            <p:seq concurrent="1" nextAc="seek">
              <p:cTn id="49" restart="whenNotActive" fill="hold" evtFilter="cancelBubble" nodeType="interactiveSeq">
                <p:stCondLst>
                  <p:cond evt="onClick" delay="0">
                    <p:tgtEl>
                      <p:spTgt spid="5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52"/>
                                        </p:tgtEl>
                                        <p:attrNameLst>
                                          <p:attrName>fillcolor</p:attrName>
                                        </p:attrNameLst>
                                      </p:cBhvr>
                                      <p:to>
                                        <a:srgbClr val="2FDF33"/>
                                      </p:to>
                                    </p:animClr>
                                    <p:set>
                                      <p:cBhvr>
                                        <p:cTn id="54" dur="2000" fill="hold"/>
                                        <p:tgtEl>
                                          <p:spTgt spid="52"/>
                                        </p:tgtEl>
                                        <p:attrNameLst>
                                          <p:attrName>fill.type</p:attrName>
                                        </p:attrNameLst>
                                      </p:cBhvr>
                                      <p:to>
                                        <p:strVal val="solid"/>
                                      </p:to>
                                    </p:set>
                                    <p:set>
                                      <p:cBhvr>
                                        <p:cTn id="55" dur="2000" fill="hold"/>
                                        <p:tgtEl>
                                          <p:spTgt spid="5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52"/>
                  </p:tgtEl>
                </p:cond>
              </p:nextCondLst>
            </p:seq>
            <p:seq concurrent="1" nextAc="seek">
              <p:cTn id="56" restart="whenNotActive" fill="hold" evtFilter="cancelBubble" nodeType="interactiveSeq">
                <p:stCondLst>
                  <p:cond evt="onClick" delay="0">
                    <p:tgtEl>
                      <p:spTgt spid="51"/>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51"/>
                                        </p:tgtEl>
                                        <p:attrNameLst>
                                          <p:attrName>fillcolor</p:attrName>
                                        </p:attrNameLst>
                                      </p:cBhvr>
                                      <p:to>
                                        <a:schemeClr val="accent2"/>
                                      </p:to>
                                    </p:animClr>
                                    <p:set>
                                      <p:cBhvr>
                                        <p:cTn id="61" dur="2000" fill="hold"/>
                                        <p:tgtEl>
                                          <p:spTgt spid="51"/>
                                        </p:tgtEl>
                                        <p:attrNameLst>
                                          <p:attrName>fill.type</p:attrName>
                                        </p:attrNameLst>
                                      </p:cBhvr>
                                      <p:to>
                                        <p:strVal val="solid"/>
                                      </p:to>
                                    </p:set>
                                    <p:set>
                                      <p:cBhvr>
                                        <p:cTn id="62" dur="2000" fill="hold"/>
                                        <p:tgtEl>
                                          <p:spTgt spid="51"/>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51"/>
                  </p:tgtEl>
                </p:cond>
              </p:nextCondLst>
            </p:seq>
            <p:seq concurrent="1" nextAc="seek">
              <p:cTn id="63" restart="whenNotActive" fill="hold" evtFilter="cancelBubble" nodeType="interactiveSeq">
                <p:stCondLst>
                  <p:cond evt="onClick" delay="0">
                    <p:tgtEl>
                      <p:spTgt spid="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000" fill="hold"/>
                                        <p:tgtEl>
                                          <p:spTgt spid="2"/>
                                        </p:tgtEl>
                                        <p:attrNameLst>
                                          <p:attrName>fillcolor</p:attrName>
                                        </p:attrNameLst>
                                      </p:cBhvr>
                                      <p:to>
                                        <a:schemeClr val="accent2"/>
                                      </p:to>
                                    </p:animClr>
                                    <p:set>
                                      <p:cBhvr>
                                        <p:cTn id="68" dur="2000" fill="hold"/>
                                        <p:tgtEl>
                                          <p:spTgt spid="2"/>
                                        </p:tgtEl>
                                        <p:attrNameLst>
                                          <p:attrName>fill.type</p:attrName>
                                        </p:attrNameLst>
                                      </p:cBhvr>
                                      <p:to>
                                        <p:strVal val="solid"/>
                                      </p:to>
                                    </p:set>
                                    <p:set>
                                      <p:cBhvr>
                                        <p:cTn id="69" dur="2000" fill="hold"/>
                                        <p:tgtEl>
                                          <p:spTgt spid="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
                  </p:tgtEl>
                </p:cond>
              </p:nextCondLst>
            </p:seq>
            <p:seq concurrent="1" nextAc="seek">
              <p:cTn id="70" restart="whenNotActive" fill="hold" evtFilter="cancelBubble" nodeType="interactiveSeq">
                <p:stCondLst>
                  <p:cond evt="onClick" delay="0">
                    <p:tgtEl>
                      <p:spTgt spid="50"/>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50"/>
                                        </p:tgtEl>
                                        <p:attrNameLst>
                                          <p:attrName>fillcolor</p:attrName>
                                        </p:attrNameLst>
                                      </p:cBhvr>
                                      <p:to>
                                        <a:schemeClr val="accent2"/>
                                      </p:to>
                                    </p:animClr>
                                    <p:set>
                                      <p:cBhvr>
                                        <p:cTn id="75" dur="2000" fill="hold"/>
                                        <p:tgtEl>
                                          <p:spTgt spid="50"/>
                                        </p:tgtEl>
                                        <p:attrNameLst>
                                          <p:attrName>fill.type</p:attrName>
                                        </p:attrNameLst>
                                      </p:cBhvr>
                                      <p:to>
                                        <p:strVal val="solid"/>
                                      </p:to>
                                    </p:set>
                                    <p:set>
                                      <p:cBhvr>
                                        <p:cTn id="76" dur="2000" fill="hold"/>
                                        <p:tgtEl>
                                          <p:spTgt spid="50"/>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50"/>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7000" b="-17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C89BC82-0293-8DBF-0E5D-AA6840206535}"/>
              </a:ext>
            </a:extLst>
          </p:cNvPr>
          <p:cNvGrpSpPr/>
          <p:nvPr/>
        </p:nvGrpSpPr>
        <p:grpSpPr>
          <a:xfrm>
            <a:off x="365760" y="1496539"/>
            <a:ext cx="8580120" cy="3197220"/>
            <a:chOff x="365760" y="1496539"/>
            <a:chExt cx="8580120" cy="3197220"/>
          </a:xfrm>
        </p:grpSpPr>
        <p:sp>
          <p:nvSpPr>
            <p:cNvPr id="3" name="Rectangle 2">
              <a:extLst>
                <a:ext uri="{FF2B5EF4-FFF2-40B4-BE49-F238E27FC236}">
                  <a16:creationId xmlns:a16="http://schemas.microsoft.com/office/drawing/2014/main" id="{AA3D84FA-1C84-0AF3-519F-1C4B557A8AB2}"/>
                </a:ext>
              </a:extLst>
            </p:cNvPr>
            <p:cNvSpPr/>
            <p:nvPr/>
          </p:nvSpPr>
          <p:spPr>
            <a:xfrm>
              <a:off x="365760" y="1501533"/>
              <a:ext cx="3931920" cy="152704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Rectangle 26">
              <a:extLst>
                <a:ext uri="{FF2B5EF4-FFF2-40B4-BE49-F238E27FC236}">
                  <a16:creationId xmlns:a16="http://schemas.microsoft.com/office/drawing/2014/main" id="{656ED94C-6BE0-747A-E274-EE9C960EDFDA}"/>
                </a:ext>
              </a:extLst>
            </p:cNvPr>
            <p:cNvSpPr/>
            <p:nvPr/>
          </p:nvSpPr>
          <p:spPr>
            <a:xfrm>
              <a:off x="5013960" y="1496539"/>
              <a:ext cx="3931920" cy="152741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ectangle 27">
              <a:extLst>
                <a:ext uri="{FF2B5EF4-FFF2-40B4-BE49-F238E27FC236}">
                  <a16:creationId xmlns:a16="http://schemas.microsoft.com/office/drawing/2014/main" id="{752081CD-6F13-8A25-5FD6-4C5EB8A9C9B8}"/>
                </a:ext>
              </a:extLst>
            </p:cNvPr>
            <p:cNvSpPr/>
            <p:nvPr/>
          </p:nvSpPr>
          <p:spPr>
            <a:xfrm>
              <a:off x="369038" y="3166342"/>
              <a:ext cx="3931920" cy="152741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Rectangle 28">
              <a:extLst>
                <a:ext uri="{FF2B5EF4-FFF2-40B4-BE49-F238E27FC236}">
                  <a16:creationId xmlns:a16="http://schemas.microsoft.com/office/drawing/2014/main" id="{B1173E7A-8DC0-F2A2-BE42-1F18E4668EE3}"/>
                </a:ext>
              </a:extLst>
            </p:cNvPr>
            <p:cNvSpPr/>
            <p:nvPr/>
          </p:nvSpPr>
          <p:spPr>
            <a:xfrm>
              <a:off x="5013960" y="3166342"/>
              <a:ext cx="3931920" cy="152741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5" name="Oval 34">
            <a:extLst>
              <a:ext uri="{FF2B5EF4-FFF2-40B4-BE49-F238E27FC236}">
                <a16:creationId xmlns:a16="http://schemas.microsoft.com/office/drawing/2014/main" id="{256CAC83-2989-B37F-31C5-F36D6F4836E9}"/>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01</a:t>
            </a:r>
          </a:p>
        </p:txBody>
      </p:sp>
      <p:sp>
        <p:nvSpPr>
          <p:cNvPr id="36" name="Oval 35">
            <a:extLst>
              <a:ext uri="{FF2B5EF4-FFF2-40B4-BE49-F238E27FC236}">
                <a16:creationId xmlns:a16="http://schemas.microsoft.com/office/drawing/2014/main" id="{0F81F6E7-EBA4-29AB-E476-7AAF76462CA9}"/>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02</a:t>
            </a:r>
          </a:p>
        </p:txBody>
      </p:sp>
      <p:sp>
        <p:nvSpPr>
          <p:cNvPr id="37" name="Oval 36">
            <a:extLst>
              <a:ext uri="{FF2B5EF4-FFF2-40B4-BE49-F238E27FC236}">
                <a16:creationId xmlns:a16="http://schemas.microsoft.com/office/drawing/2014/main" id="{5EE1EB32-7869-F294-D2F3-F41F4070091D}"/>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03</a:t>
            </a:r>
          </a:p>
        </p:txBody>
      </p:sp>
      <p:sp>
        <p:nvSpPr>
          <p:cNvPr id="38" name="Oval 37">
            <a:extLst>
              <a:ext uri="{FF2B5EF4-FFF2-40B4-BE49-F238E27FC236}">
                <a16:creationId xmlns:a16="http://schemas.microsoft.com/office/drawing/2014/main" id="{A14DF114-4898-E7F5-F0F7-FC5254877E69}"/>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04</a:t>
            </a:r>
          </a:p>
        </p:txBody>
      </p:sp>
      <p:sp>
        <p:nvSpPr>
          <p:cNvPr id="39" name="Oval 38">
            <a:extLst>
              <a:ext uri="{FF2B5EF4-FFF2-40B4-BE49-F238E27FC236}">
                <a16:creationId xmlns:a16="http://schemas.microsoft.com/office/drawing/2014/main" id="{F1295FBE-A084-D91B-7174-FEFD210E65C8}"/>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05</a:t>
            </a:r>
          </a:p>
        </p:txBody>
      </p:sp>
      <p:sp>
        <p:nvSpPr>
          <p:cNvPr id="40" name="Oval 39">
            <a:extLst>
              <a:ext uri="{FF2B5EF4-FFF2-40B4-BE49-F238E27FC236}">
                <a16:creationId xmlns:a16="http://schemas.microsoft.com/office/drawing/2014/main" id="{46EEEBA1-447A-F121-F17B-55DFA069F227}"/>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06</a:t>
            </a:r>
          </a:p>
        </p:txBody>
      </p:sp>
      <p:sp>
        <p:nvSpPr>
          <p:cNvPr id="41" name="Oval 40">
            <a:extLst>
              <a:ext uri="{FF2B5EF4-FFF2-40B4-BE49-F238E27FC236}">
                <a16:creationId xmlns:a16="http://schemas.microsoft.com/office/drawing/2014/main" id="{2AB42E0B-EC8B-FE59-5977-069D093FE16C}"/>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07</a:t>
            </a:r>
          </a:p>
        </p:txBody>
      </p:sp>
      <p:sp>
        <p:nvSpPr>
          <p:cNvPr id="42" name="Oval 41">
            <a:extLst>
              <a:ext uri="{FF2B5EF4-FFF2-40B4-BE49-F238E27FC236}">
                <a16:creationId xmlns:a16="http://schemas.microsoft.com/office/drawing/2014/main" id="{72F967CE-2C9F-B380-F243-D0921824CFD8}"/>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08</a:t>
            </a:r>
          </a:p>
        </p:txBody>
      </p:sp>
      <p:sp>
        <p:nvSpPr>
          <p:cNvPr id="43" name="Oval 42">
            <a:extLst>
              <a:ext uri="{FF2B5EF4-FFF2-40B4-BE49-F238E27FC236}">
                <a16:creationId xmlns:a16="http://schemas.microsoft.com/office/drawing/2014/main" id="{D2B9AA23-FE49-59CD-893B-297E0EA6F21A}"/>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09</a:t>
            </a:r>
          </a:p>
        </p:txBody>
      </p:sp>
      <p:sp>
        <p:nvSpPr>
          <p:cNvPr id="44" name="Oval 43">
            <a:extLst>
              <a:ext uri="{FF2B5EF4-FFF2-40B4-BE49-F238E27FC236}">
                <a16:creationId xmlns:a16="http://schemas.microsoft.com/office/drawing/2014/main" id="{C6E7F847-E648-51EB-155C-A1CDE8AABA40}"/>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10</a:t>
            </a:r>
          </a:p>
        </p:txBody>
      </p:sp>
      <p:pic>
        <p:nvPicPr>
          <p:cNvPr id="45" name="ĐỒNG HỒ">
            <a:extLst>
              <a:ext uri="{FF2B5EF4-FFF2-40B4-BE49-F238E27FC236}">
                <a16:creationId xmlns:a16="http://schemas.microsoft.com/office/drawing/2014/main" id="{376E2FEB-FBAE-14E0-BC58-8C51B09A599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400" y="190291"/>
            <a:ext cx="1752600" cy="1333918"/>
          </a:xfrm>
          <a:prstGeom prst="rect">
            <a:avLst/>
          </a:prstGeom>
        </p:spPr>
      </p:pic>
      <p:pic>
        <p:nvPicPr>
          <p:cNvPr id="46" name="Dem-nguoc-dong-ho-10-giay-Tieng-bip-www_nhacchuongvui_com">
            <a:hlinkClick r:id="" action="ppaction://media"/>
            <a:extLst>
              <a:ext uri="{FF2B5EF4-FFF2-40B4-BE49-F238E27FC236}">
                <a16:creationId xmlns:a16="http://schemas.microsoft.com/office/drawing/2014/main" id="{03A83690-3D61-9EDB-B4AF-B948C0539129}"/>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465094" y="-693838"/>
            <a:ext cx="274142" cy="274142"/>
          </a:xfrm>
          <a:prstGeom prst="rect">
            <a:avLst/>
          </a:prstGeom>
        </p:spPr>
      </p:pic>
      <p:pic>
        <p:nvPicPr>
          <p:cNvPr id="9" name="Picture 8">
            <a:extLst>
              <a:ext uri="{FF2B5EF4-FFF2-40B4-BE49-F238E27FC236}">
                <a16:creationId xmlns:a16="http://schemas.microsoft.com/office/drawing/2014/main" id="{0DF7F00B-C54B-B900-B900-965A64664D2B}"/>
              </a:ext>
            </a:extLst>
          </p:cNvPr>
          <p:cNvPicPr>
            <a:picLocks noChangeAspect="1"/>
          </p:cNvPicPr>
          <p:nvPr/>
        </p:nvPicPr>
        <p:blipFill>
          <a:blip r:embed="rId11"/>
          <a:stretch>
            <a:fillRect/>
          </a:stretch>
        </p:blipFill>
        <p:spPr>
          <a:xfrm>
            <a:off x="457200" y="2089150"/>
            <a:ext cx="3791712" cy="1068324"/>
          </a:xfrm>
          <a:prstGeom prst="rect">
            <a:avLst/>
          </a:prstGeom>
        </p:spPr>
      </p:pic>
      <p:pic>
        <p:nvPicPr>
          <p:cNvPr id="10" name="Picture 9">
            <a:extLst>
              <a:ext uri="{FF2B5EF4-FFF2-40B4-BE49-F238E27FC236}">
                <a16:creationId xmlns:a16="http://schemas.microsoft.com/office/drawing/2014/main" id="{78A24622-6850-A490-1023-10C0B90837E7}"/>
              </a:ext>
            </a:extLst>
          </p:cNvPr>
          <p:cNvPicPr>
            <a:picLocks noChangeAspect="1"/>
          </p:cNvPicPr>
          <p:nvPr/>
        </p:nvPicPr>
        <p:blipFill>
          <a:blip r:embed="rId12"/>
          <a:stretch>
            <a:fillRect/>
          </a:stretch>
        </p:blipFill>
        <p:spPr>
          <a:xfrm>
            <a:off x="475488" y="3752850"/>
            <a:ext cx="3791712" cy="1068324"/>
          </a:xfrm>
          <a:prstGeom prst="rect">
            <a:avLst/>
          </a:prstGeom>
          <a:noFill/>
        </p:spPr>
      </p:pic>
      <p:pic>
        <p:nvPicPr>
          <p:cNvPr id="11" name="Picture 10">
            <a:extLst>
              <a:ext uri="{FF2B5EF4-FFF2-40B4-BE49-F238E27FC236}">
                <a16:creationId xmlns:a16="http://schemas.microsoft.com/office/drawing/2014/main" id="{A68293BB-0409-A8B9-75B9-862085EDB8FD}"/>
              </a:ext>
            </a:extLst>
          </p:cNvPr>
          <p:cNvPicPr>
            <a:picLocks noChangeAspect="1"/>
          </p:cNvPicPr>
          <p:nvPr/>
        </p:nvPicPr>
        <p:blipFill>
          <a:blip r:embed="rId13"/>
          <a:stretch>
            <a:fillRect/>
          </a:stretch>
        </p:blipFill>
        <p:spPr>
          <a:xfrm>
            <a:off x="5105400" y="2063750"/>
            <a:ext cx="3791712" cy="1068324"/>
          </a:xfrm>
          <a:prstGeom prst="rect">
            <a:avLst/>
          </a:prstGeom>
        </p:spPr>
      </p:pic>
      <p:pic>
        <p:nvPicPr>
          <p:cNvPr id="12" name="Picture 11">
            <a:extLst>
              <a:ext uri="{FF2B5EF4-FFF2-40B4-BE49-F238E27FC236}">
                <a16:creationId xmlns:a16="http://schemas.microsoft.com/office/drawing/2014/main" id="{8E17BAFD-1A9A-DD6A-ECFB-409B21E2AFE1}"/>
              </a:ext>
            </a:extLst>
          </p:cNvPr>
          <p:cNvPicPr>
            <a:picLocks noChangeAspect="1"/>
          </p:cNvPicPr>
          <p:nvPr/>
        </p:nvPicPr>
        <p:blipFill>
          <a:blip r:embed="rId14"/>
          <a:stretch>
            <a:fillRect/>
          </a:stretch>
        </p:blipFill>
        <p:spPr>
          <a:xfrm>
            <a:off x="5123688" y="3740150"/>
            <a:ext cx="3791712" cy="1068324"/>
          </a:xfrm>
          <a:prstGeom prst="rect">
            <a:avLst/>
          </a:prstGeom>
        </p:spPr>
      </p:pic>
      <p:sp>
        <p:nvSpPr>
          <p:cNvPr id="13" name="Oval 12">
            <a:extLst>
              <a:ext uri="{FF2B5EF4-FFF2-40B4-BE49-F238E27FC236}">
                <a16:creationId xmlns:a16="http://schemas.microsoft.com/office/drawing/2014/main" id="{78F8C45C-BB60-5038-73C9-E48DBE2C7917}"/>
              </a:ext>
            </a:extLst>
          </p:cNvPr>
          <p:cNvSpPr/>
          <p:nvPr/>
        </p:nvSpPr>
        <p:spPr>
          <a:xfrm>
            <a:off x="1953768" y="1501533"/>
            <a:ext cx="798576"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A.</a:t>
            </a:r>
            <a:endParaRPr lang="vi-VN" sz="2800" b="1">
              <a:solidFill>
                <a:schemeClr val="tx1"/>
              </a:solidFill>
              <a:latin typeface="Times New Roman" panose="02020603050405020304" pitchFamily="18" charset="0"/>
              <a:cs typeface="Times New Roman" panose="02020603050405020304" pitchFamily="18" charset="0"/>
            </a:endParaRPr>
          </a:p>
        </p:txBody>
      </p:sp>
      <p:sp>
        <p:nvSpPr>
          <p:cNvPr id="31" name="Oval 30">
            <a:extLst>
              <a:ext uri="{FF2B5EF4-FFF2-40B4-BE49-F238E27FC236}">
                <a16:creationId xmlns:a16="http://schemas.microsoft.com/office/drawing/2014/main" id="{7982845F-808E-E9D6-3F5C-A6C17F44E545}"/>
              </a:ext>
            </a:extLst>
          </p:cNvPr>
          <p:cNvSpPr/>
          <p:nvPr/>
        </p:nvSpPr>
        <p:spPr>
          <a:xfrm>
            <a:off x="6620256" y="1516541"/>
            <a:ext cx="798576"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B.</a:t>
            </a:r>
            <a:endParaRPr lang="vi-VN" sz="2800" b="1">
              <a:solidFill>
                <a:schemeClr val="tx1"/>
              </a:solidFill>
              <a:latin typeface="Times New Roman" panose="02020603050405020304" pitchFamily="18" charset="0"/>
              <a:cs typeface="Times New Roman" panose="02020603050405020304" pitchFamily="18" charset="0"/>
            </a:endParaRPr>
          </a:p>
        </p:txBody>
      </p:sp>
      <p:sp>
        <p:nvSpPr>
          <p:cNvPr id="47" name="Oval 46">
            <a:extLst>
              <a:ext uri="{FF2B5EF4-FFF2-40B4-BE49-F238E27FC236}">
                <a16:creationId xmlns:a16="http://schemas.microsoft.com/office/drawing/2014/main" id="{A5923A5A-9FC4-8E78-C6A0-01E076E5286F}"/>
              </a:ext>
            </a:extLst>
          </p:cNvPr>
          <p:cNvSpPr/>
          <p:nvPr/>
        </p:nvSpPr>
        <p:spPr>
          <a:xfrm>
            <a:off x="1952625" y="3166342"/>
            <a:ext cx="798576"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C.</a:t>
            </a:r>
            <a:endParaRPr lang="vi-VN" sz="2800" b="1">
              <a:solidFill>
                <a:schemeClr val="tx1"/>
              </a:solidFill>
              <a:latin typeface="Times New Roman" panose="02020603050405020304" pitchFamily="18" charset="0"/>
              <a:cs typeface="Times New Roman" panose="02020603050405020304" pitchFamily="18" charset="0"/>
            </a:endParaRPr>
          </a:p>
        </p:txBody>
      </p:sp>
      <p:sp>
        <p:nvSpPr>
          <p:cNvPr id="48" name="Oval 47">
            <a:extLst>
              <a:ext uri="{FF2B5EF4-FFF2-40B4-BE49-F238E27FC236}">
                <a16:creationId xmlns:a16="http://schemas.microsoft.com/office/drawing/2014/main" id="{06E6B64A-6A97-816A-A03F-06C8B2F9DBB1}"/>
              </a:ext>
            </a:extLst>
          </p:cNvPr>
          <p:cNvSpPr/>
          <p:nvPr/>
        </p:nvSpPr>
        <p:spPr>
          <a:xfrm>
            <a:off x="6619113" y="3181350"/>
            <a:ext cx="798576"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D.</a:t>
            </a:r>
            <a:endParaRPr lang="vi-VN" sz="2800" b="1">
              <a:solidFill>
                <a:schemeClr val="tx1"/>
              </a:solidFill>
              <a:latin typeface="Times New Roman" panose="02020603050405020304" pitchFamily="18" charset="0"/>
              <a:cs typeface="Times New Roman" panose="02020603050405020304" pitchFamily="18" charset="0"/>
            </a:endParaRPr>
          </a:p>
        </p:txBody>
      </p:sp>
      <p:pic>
        <p:nvPicPr>
          <p:cNvPr id="34" name="Picture 4" descr="https://lh3.googleusercontent.com/-O_jOpzs4cB4/WsHO0F0eYmI/AAAAAAAACAw/-RG37oWVKt4jSXj_JppqbSv5XgA9hzUCwCHMYCw/h136/6-mau_slide_powerpoint_dep_ctu.vn_(123).gif">
            <a:hlinkClick r:id="rId15" action="ppaction://hlinksldjump"/>
            <a:extLst>
              <a:ext uri="{FF2B5EF4-FFF2-40B4-BE49-F238E27FC236}">
                <a16:creationId xmlns:a16="http://schemas.microsoft.com/office/drawing/2014/main" id="{87E72C8C-6E09-431D-F653-F2C0A0AF55D0}"/>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911345" y="4422267"/>
            <a:ext cx="1440182" cy="72009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6427CF9-863C-921D-3671-143483A92E7C}"/>
              </a:ext>
            </a:extLst>
          </p:cNvPr>
          <p:cNvGrpSpPr/>
          <p:nvPr/>
        </p:nvGrpSpPr>
        <p:grpSpPr>
          <a:xfrm>
            <a:off x="1447800" y="249721"/>
            <a:ext cx="7583824" cy="990600"/>
            <a:chOff x="1447800" y="249721"/>
            <a:chExt cx="7583824" cy="990600"/>
          </a:xfrm>
        </p:grpSpPr>
        <p:grpSp>
          <p:nvGrpSpPr>
            <p:cNvPr id="6" name="Group 5">
              <a:extLst>
                <a:ext uri="{FF2B5EF4-FFF2-40B4-BE49-F238E27FC236}">
                  <a16:creationId xmlns:a16="http://schemas.microsoft.com/office/drawing/2014/main" id="{19392D79-AD59-7BD6-B69C-C186DCA9A466}"/>
                </a:ext>
              </a:extLst>
            </p:cNvPr>
            <p:cNvGrpSpPr/>
            <p:nvPr/>
          </p:nvGrpSpPr>
          <p:grpSpPr>
            <a:xfrm>
              <a:off x="1524000" y="320968"/>
              <a:ext cx="7507624" cy="838200"/>
              <a:chOff x="1666458" y="429465"/>
              <a:chExt cx="7507624" cy="838200"/>
            </a:xfrm>
          </p:grpSpPr>
          <p:sp>
            <p:nvSpPr>
              <p:cNvPr id="2" name="Rectangle 2">
                <a:extLst>
                  <a:ext uri="{FF2B5EF4-FFF2-40B4-BE49-F238E27FC236}">
                    <a16:creationId xmlns:a16="http://schemas.microsoft.com/office/drawing/2014/main" id="{98D04399-1EAA-0629-82DB-7A22E806C875}"/>
                  </a:ext>
                </a:extLst>
              </p:cNvPr>
              <p:cNvSpPr>
                <a:spLocks noChangeArrowheads="1"/>
              </p:cNvSpPr>
              <p:nvPr/>
            </p:nvSpPr>
            <p:spPr bwMode="auto">
              <a:xfrm>
                <a:off x="1666458" y="552330"/>
                <a:ext cx="75076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 4: </a:t>
                </a: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 hữu tỉ       được biểu diễn trên trục số là: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BFA7C63E-6AF9-AA80-5968-CCCA0612CC7B}"/>
                  </a:ext>
                </a:extLst>
              </p:cNvPr>
              <p:cNvGraphicFramePr>
                <a:graphicFrameLocks noChangeAspect="1"/>
              </p:cNvGraphicFramePr>
              <p:nvPr>
                <p:extLst>
                  <p:ext uri="{D42A27DB-BD31-4B8C-83A1-F6EECF244321}">
                    <p14:modId xmlns:p14="http://schemas.microsoft.com/office/powerpoint/2010/main" val="4048642602"/>
                  </p:ext>
                </p:extLst>
              </p:nvPr>
            </p:nvGraphicFramePr>
            <p:xfrm>
              <a:off x="4226669" y="429465"/>
              <a:ext cx="469900" cy="838200"/>
            </p:xfrm>
            <a:graphic>
              <a:graphicData uri="http://schemas.openxmlformats.org/presentationml/2006/ole">
                <mc:AlternateContent xmlns:mc="http://schemas.openxmlformats.org/markup-compatibility/2006">
                  <mc:Choice xmlns:v="urn:schemas-microsoft-com:vml" Requires="v">
                    <p:oleObj spid="_x0000_s4106" name="Equation" r:id="rId17" imgW="469800" imgH="838080" progId="Equation.DSMT4">
                      <p:embed/>
                    </p:oleObj>
                  </mc:Choice>
                  <mc:Fallback>
                    <p:oleObj name="Equation" r:id="rId17" imgW="469800" imgH="838080" progId="Equation.DSMT4">
                      <p:embed/>
                      <p:pic>
                        <p:nvPicPr>
                          <p:cNvPr id="0" name=""/>
                          <p:cNvPicPr/>
                          <p:nvPr/>
                        </p:nvPicPr>
                        <p:blipFill>
                          <a:blip r:embed="rId18"/>
                          <a:stretch>
                            <a:fillRect/>
                          </a:stretch>
                        </p:blipFill>
                        <p:spPr>
                          <a:xfrm>
                            <a:off x="4226669" y="429465"/>
                            <a:ext cx="469900" cy="838200"/>
                          </a:xfrm>
                          <a:prstGeom prst="rect">
                            <a:avLst/>
                          </a:prstGeom>
                        </p:spPr>
                      </p:pic>
                    </p:oleObj>
                  </mc:Fallback>
                </mc:AlternateContent>
              </a:graphicData>
            </a:graphic>
          </p:graphicFrame>
        </p:grpSp>
        <p:sp>
          <p:nvSpPr>
            <p:cNvPr id="7" name="Rectangle: Rounded Corners 6">
              <a:extLst>
                <a:ext uri="{FF2B5EF4-FFF2-40B4-BE49-F238E27FC236}">
                  <a16:creationId xmlns:a16="http://schemas.microsoft.com/office/drawing/2014/main" id="{4B1C8B37-6ECE-50AB-00B6-EB71CFB034A6}"/>
                </a:ext>
              </a:extLst>
            </p:cNvPr>
            <p:cNvSpPr/>
            <p:nvPr/>
          </p:nvSpPr>
          <p:spPr>
            <a:xfrm>
              <a:off x="1447800" y="249721"/>
              <a:ext cx="7507624" cy="990600"/>
            </a:xfrm>
            <a:prstGeom prst="roundRect">
              <a:avLst/>
            </a:prstGeom>
            <a:noFill/>
            <a:ln w="50800" cmpd="thickThin">
              <a:solidFill>
                <a:srgbClr val="231DA3"/>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1074492386"/>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20" presetClass="exit" presetSubtype="0" fill="hold" grpId="0" nodeType="withEffect">
                                  <p:stCondLst>
                                    <p:cond delay="0"/>
                                  </p:stCondLst>
                                  <p:childTnLst>
                                    <p:animEffect transition="out" filter="wedge">
                                      <p:cBhvr>
                                        <p:cTn id="8" dur="1000"/>
                                        <p:tgtEl>
                                          <p:spTgt spid="44"/>
                                        </p:tgtEl>
                                      </p:cBhvr>
                                    </p:animEffect>
                                    <p:set>
                                      <p:cBhvr>
                                        <p:cTn id="9" dur="1" fill="hold">
                                          <p:stCondLst>
                                            <p:cond delay="999"/>
                                          </p:stCondLst>
                                        </p:cTn>
                                        <p:tgtEl>
                                          <p:spTgt spid="44"/>
                                        </p:tgtEl>
                                        <p:attrNameLst>
                                          <p:attrName>style.visibility</p:attrName>
                                        </p:attrNameLst>
                                      </p:cBhvr>
                                      <p:to>
                                        <p:strVal val="hidden"/>
                                      </p:to>
                                    </p:set>
                                  </p:childTnLst>
                                </p:cTn>
                              </p:par>
                              <p:par>
                                <p:cTn id="10" presetID="1" presetClass="mediacall" presetSubtype="0" fill="hold" nodeType="withEffect">
                                  <p:stCondLst>
                                    <p:cond delay="0"/>
                                  </p:stCondLst>
                                  <p:childTnLst>
                                    <p:cmd type="call" cmd="playFrom(0.0)">
                                      <p:cBhvr>
                                        <p:cTn id="11" dur="1" fill="hold"/>
                                        <p:tgtEl>
                                          <p:spTgt spid="46"/>
                                        </p:tgtEl>
                                      </p:cBhvr>
                                    </p:cmd>
                                  </p:childTnLst>
                                </p:cTn>
                              </p:par>
                            </p:childTnLst>
                          </p:cTn>
                        </p:par>
                        <p:par>
                          <p:cTn id="12" fill="hold">
                            <p:stCondLst>
                              <p:cond delay="1000"/>
                            </p:stCondLst>
                            <p:childTnLst>
                              <p:par>
                                <p:cTn id="13" presetID="20" presetClass="exit" presetSubtype="0" fill="hold" grpId="0" nodeType="afterEffect">
                                  <p:stCondLst>
                                    <p:cond delay="0"/>
                                  </p:stCondLst>
                                  <p:childTnLst>
                                    <p:animEffect transition="out" filter="wedge">
                                      <p:cBhvr>
                                        <p:cTn id="14" dur="1000"/>
                                        <p:tgtEl>
                                          <p:spTgt spid="43"/>
                                        </p:tgtEl>
                                      </p:cBhvr>
                                    </p:animEffect>
                                    <p:set>
                                      <p:cBhvr>
                                        <p:cTn id="15" dur="1" fill="hold">
                                          <p:stCondLst>
                                            <p:cond delay="999"/>
                                          </p:stCondLst>
                                        </p:cTn>
                                        <p:tgtEl>
                                          <p:spTgt spid="43"/>
                                        </p:tgtEl>
                                        <p:attrNameLst>
                                          <p:attrName>style.visibility</p:attrName>
                                        </p:attrNameLst>
                                      </p:cBhvr>
                                      <p:to>
                                        <p:strVal val="hidden"/>
                                      </p:to>
                                    </p:set>
                                  </p:childTnLst>
                                </p:cTn>
                              </p:par>
                            </p:childTnLst>
                          </p:cTn>
                        </p:par>
                        <p:par>
                          <p:cTn id="16" fill="hold">
                            <p:stCondLst>
                              <p:cond delay="2000"/>
                            </p:stCondLst>
                            <p:childTnLst>
                              <p:par>
                                <p:cTn id="17" presetID="20" presetClass="exit" presetSubtype="0" fill="hold" grpId="0" nodeType="afterEffect">
                                  <p:stCondLst>
                                    <p:cond delay="0"/>
                                  </p:stCondLst>
                                  <p:childTnLst>
                                    <p:animEffect transition="out" filter="wedge">
                                      <p:cBhvr>
                                        <p:cTn id="18" dur="1000"/>
                                        <p:tgtEl>
                                          <p:spTgt spid="42"/>
                                        </p:tgtEl>
                                      </p:cBhvr>
                                    </p:animEffect>
                                    <p:set>
                                      <p:cBhvr>
                                        <p:cTn id="19" dur="1" fill="hold">
                                          <p:stCondLst>
                                            <p:cond delay="999"/>
                                          </p:stCondLst>
                                        </p:cTn>
                                        <p:tgtEl>
                                          <p:spTgt spid="42"/>
                                        </p:tgtEl>
                                        <p:attrNameLst>
                                          <p:attrName>style.visibility</p:attrName>
                                        </p:attrNameLst>
                                      </p:cBhvr>
                                      <p:to>
                                        <p:strVal val="hidden"/>
                                      </p:to>
                                    </p:set>
                                  </p:childTnLst>
                                </p:cTn>
                              </p:par>
                            </p:childTnLst>
                          </p:cTn>
                        </p:par>
                        <p:par>
                          <p:cTn id="20" fill="hold">
                            <p:stCondLst>
                              <p:cond delay="3000"/>
                            </p:stCondLst>
                            <p:childTnLst>
                              <p:par>
                                <p:cTn id="21" presetID="20" presetClass="exit" presetSubtype="0" fill="hold" grpId="0" nodeType="afterEffect">
                                  <p:stCondLst>
                                    <p:cond delay="0"/>
                                  </p:stCondLst>
                                  <p:childTnLst>
                                    <p:animEffect transition="out" filter="wedge">
                                      <p:cBhvr>
                                        <p:cTn id="22" dur="1000"/>
                                        <p:tgtEl>
                                          <p:spTgt spid="41"/>
                                        </p:tgtEl>
                                      </p:cBhvr>
                                    </p:animEffect>
                                    <p:set>
                                      <p:cBhvr>
                                        <p:cTn id="23" dur="1" fill="hold">
                                          <p:stCondLst>
                                            <p:cond delay="999"/>
                                          </p:stCondLst>
                                        </p:cTn>
                                        <p:tgtEl>
                                          <p:spTgt spid="41"/>
                                        </p:tgtEl>
                                        <p:attrNameLst>
                                          <p:attrName>style.visibility</p:attrName>
                                        </p:attrNameLst>
                                      </p:cBhvr>
                                      <p:to>
                                        <p:strVal val="hidden"/>
                                      </p:to>
                                    </p:set>
                                  </p:childTnLst>
                                </p:cTn>
                              </p:par>
                            </p:childTnLst>
                          </p:cTn>
                        </p:par>
                        <p:par>
                          <p:cTn id="24" fill="hold">
                            <p:stCondLst>
                              <p:cond delay="4000"/>
                            </p:stCondLst>
                            <p:childTnLst>
                              <p:par>
                                <p:cTn id="25" presetID="20" presetClass="exit" presetSubtype="0" fill="hold" grpId="0" nodeType="afterEffect">
                                  <p:stCondLst>
                                    <p:cond delay="0"/>
                                  </p:stCondLst>
                                  <p:childTnLst>
                                    <p:animEffect transition="out" filter="wedge">
                                      <p:cBhvr>
                                        <p:cTn id="26" dur="1000"/>
                                        <p:tgtEl>
                                          <p:spTgt spid="40"/>
                                        </p:tgtEl>
                                      </p:cBhvr>
                                    </p:animEffect>
                                    <p:set>
                                      <p:cBhvr>
                                        <p:cTn id="27" dur="1" fill="hold">
                                          <p:stCondLst>
                                            <p:cond delay="999"/>
                                          </p:stCondLst>
                                        </p:cTn>
                                        <p:tgtEl>
                                          <p:spTgt spid="40"/>
                                        </p:tgtEl>
                                        <p:attrNameLst>
                                          <p:attrName>style.visibility</p:attrName>
                                        </p:attrNameLst>
                                      </p:cBhvr>
                                      <p:to>
                                        <p:strVal val="hidden"/>
                                      </p:to>
                                    </p:set>
                                  </p:childTnLst>
                                </p:cTn>
                              </p:par>
                            </p:childTnLst>
                          </p:cTn>
                        </p:par>
                        <p:par>
                          <p:cTn id="28" fill="hold">
                            <p:stCondLst>
                              <p:cond delay="5000"/>
                            </p:stCondLst>
                            <p:childTnLst>
                              <p:par>
                                <p:cTn id="29" presetID="20" presetClass="exit" presetSubtype="0" fill="hold" grpId="0" nodeType="afterEffect">
                                  <p:stCondLst>
                                    <p:cond delay="0"/>
                                  </p:stCondLst>
                                  <p:childTnLst>
                                    <p:animEffect transition="out" filter="wedge">
                                      <p:cBhvr>
                                        <p:cTn id="30" dur="1000"/>
                                        <p:tgtEl>
                                          <p:spTgt spid="39"/>
                                        </p:tgtEl>
                                      </p:cBhvr>
                                    </p:animEffect>
                                    <p:set>
                                      <p:cBhvr>
                                        <p:cTn id="31" dur="1" fill="hold">
                                          <p:stCondLst>
                                            <p:cond delay="999"/>
                                          </p:stCondLst>
                                        </p:cTn>
                                        <p:tgtEl>
                                          <p:spTgt spid="39"/>
                                        </p:tgtEl>
                                        <p:attrNameLst>
                                          <p:attrName>style.visibility</p:attrName>
                                        </p:attrNameLst>
                                      </p:cBhvr>
                                      <p:to>
                                        <p:strVal val="hidden"/>
                                      </p:to>
                                    </p:set>
                                  </p:childTnLst>
                                </p:cTn>
                              </p:par>
                            </p:childTnLst>
                          </p:cTn>
                        </p:par>
                        <p:par>
                          <p:cTn id="32" fill="hold">
                            <p:stCondLst>
                              <p:cond delay="6000"/>
                            </p:stCondLst>
                            <p:childTnLst>
                              <p:par>
                                <p:cTn id="33" presetID="20" presetClass="exit" presetSubtype="0" fill="hold" grpId="0" nodeType="afterEffect">
                                  <p:stCondLst>
                                    <p:cond delay="0"/>
                                  </p:stCondLst>
                                  <p:childTnLst>
                                    <p:animEffect transition="out" filter="wedge">
                                      <p:cBhvr>
                                        <p:cTn id="34" dur="1000"/>
                                        <p:tgtEl>
                                          <p:spTgt spid="38"/>
                                        </p:tgtEl>
                                      </p:cBhvr>
                                    </p:animEffect>
                                    <p:set>
                                      <p:cBhvr>
                                        <p:cTn id="35" dur="1" fill="hold">
                                          <p:stCondLst>
                                            <p:cond delay="999"/>
                                          </p:stCondLst>
                                        </p:cTn>
                                        <p:tgtEl>
                                          <p:spTgt spid="38"/>
                                        </p:tgtEl>
                                        <p:attrNameLst>
                                          <p:attrName>style.visibility</p:attrName>
                                        </p:attrNameLst>
                                      </p:cBhvr>
                                      <p:to>
                                        <p:strVal val="hidden"/>
                                      </p:to>
                                    </p:set>
                                  </p:childTnLst>
                                </p:cTn>
                              </p:par>
                            </p:childTnLst>
                          </p:cTn>
                        </p:par>
                        <p:par>
                          <p:cTn id="36" fill="hold">
                            <p:stCondLst>
                              <p:cond delay="7000"/>
                            </p:stCondLst>
                            <p:childTnLst>
                              <p:par>
                                <p:cTn id="37" presetID="20" presetClass="exit" presetSubtype="0" fill="hold" grpId="0" nodeType="afterEffect">
                                  <p:stCondLst>
                                    <p:cond delay="0"/>
                                  </p:stCondLst>
                                  <p:childTnLst>
                                    <p:animEffect transition="out" filter="wedge">
                                      <p:cBhvr>
                                        <p:cTn id="38" dur="1000"/>
                                        <p:tgtEl>
                                          <p:spTgt spid="37"/>
                                        </p:tgtEl>
                                      </p:cBhvr>
                                    </p:animEffect>
                                    <p:set>
                                      <p:cBhvr>
                                        <p:cTn id="39" dur="1" fill="hold">
                                          <p:stCondLst>
                                            <p:cond delay="999"/>
                                          </p:stCondLst>
                                        </p:cTn>
                                        <p:tgtEl>
                                          <p:spTgt spid="37"/>
                                        </p:tgtEl>
                                        <p:attrNameLst>
                                          <p:attrName>style.visibility</p:attrName>
                                        </p:attrNameLst>
                                      </p:cBhvr>
                                      <p:to>
                                        <p:strVal val="hidden"/>
                                      </p:to>
                                    </p:set>
                                  </p:childTnLst>
                                </p:cTn>
                              </p:par>
                            </p:childTnLst>
                          </p:cTn>
                        </p:par>
                        <p:par>
                          <p:cTn id="40" fill="hold">
                            <p:stCondLst>
                              <p:cond delay="8000"/>
                            </p:stCondLst>
                            <p:childTnLst>
                              <p:par>
                                <p:cTn id="41" presetID="20" presetClass="exit" presetSubtype="0" fill="hold" grpId="0" nodeType="afterEffect">
                                  <p:stCondLst>
                                    <p:cond delay="0"/>
                                  </p:stCondLst>
                                  <p:childTnLst>
                                    <p:animEffect transition="out" filter="wedge">
                                      <p:cBhvr>
                                        <p:cTn id="42" dur="1000"/>
                                        <p:tgtEl>
                                          <p:spTgt spid="36"/>
                                        </p:tgtEl>
                                      </p:cBhvr>
                                    </p:animEffect>
                                    <p:set>
                                      <p:cBhvr>
                                        <p:cTn id="43" dur="1" fill="hold">
                                          <p:stCondLst>
                                            <p:cond delay="999"/>
                                          </p:stCondLst>
                                        </p:cTn>
                                        <p:tgtEl>
                                          <p:spTgt spid="36"/>
                                        </p:tgtEl>
                                        <p:attrNameLst>
                                          <p:attrName>style.visibility</p:attrName>
                                        </p:attrNameLst>
                                      </p:cBhvr>
                                      <p:to>
                                        <p:strVal val="hidden"/>
                                      </p:to>
                                    </p:set>
                                  </p:childTnLst>
                                </p:cTn>
                              </p:par>
                            </p:childTnLst>
                          </p:cTn>
                        </p:par>
                        <p:par>
                          <p:cTn id="44" fill="hold">
                            <p:stCondLst>
                              <p:cond delay="9000"/>
                            </p:stCondLst>
                            <p:childTnLst>
                              <p:par>
                                <p:cTn id="45" presetID="20" presetClass="exit" presetSubtype="0" fill="hold" grpId="0" nodeType="afterEffect">
                                  <p:stCondLst>
                                    <p:cond delay="0"/>
                                  </p:stCondLst>
                                  <p:childTnLst>
                                    <p:animEffect transition="out" filter="wedge">
                                      <p:cBhvr>
                                        <p:cTn id="46" dur="1000"/>
                                        <p:tgtEl>
                                          <p:spTgt spid="35"/>
                                        </p:tgtEl>
                                      </p:cBhvr>
                                    </p:animEffect>
                                    <p:set>
                                      <p:cBhvr>
                                        <p:cTn id="47"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audio>
              <p:cMediaNode vol="80000" numSld="10">
                <p:cTn id="48" fill="hold" display="0">
                  <p:stCondLst>
                    <p:cond delay="indefinite"/>
                  </p:stCondLst>
                  <p:endCondLst>
                    <p:cond evt="onStopAudio" delay="0">
                      <p:tgtEl>
                        <p:sldTgt/>
                      </p:tgtEl>
                    </p:cond>
                  </p:endCondLst>
                </p:cTn>
                <p:tgtEl>
                  <p:spTgt spid="46"/>
                </p:tgtEl>
              </p:cMediaNode>
            </p:audio>
            <p:seq concurrent="1" nextAc="seek">
              <p:cTn id="49" restart="whenNotActive" fill="hold" evtFilter="cancelBubble" nodeType="interactiveSeq">
                <p:stCondLst>
                  <p:cond evt="onClick" delay="0">
                    <p:tgtEl>
                      <p:spTgt spid="47"/>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47"/>
                                        </p:tgtEl>
                                        <p:attrNameLst>
                                          <p:attrName>fillcolor</p:attrName>
                                        </p:attrNameLst>
                                      </p:cBhvr>
                                      <p:to>
                                        <a:srgbClr val="30DE38"/>
                                      </p:to>
                                    </p:animClr>
                                    <p:set>
                                      <p:cBhvr>
                                        <p:cTn id="54" dur="2000" fill="hold"/>
                                        <p:tgtEl>
                                          <p:spTgt spid="47"/>
                                        </p:tgtEl>
                                        <p:attrNameLst>
                                          <p:attrName>fill.type</p:attrName>
                                        </p:attrNameLst>
                                      </p:cBhvr>
                                      <p:to>
                                        <p:strVal val="solid"/>
                                      </p:to>
                                    </p:set>
                                    <p:set>
                                      <p:cBhvr>
                                        <p:cTn id="55" dur="2000" fill="hold"/>
                                        <p:tgtEl>
                                          <p:spTgt spid="47"/>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47"/>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3"/>
                                        </p:tgtEl>
                                        <p:attrNameLst>
                                          <p:attrName>fillcolor</p:attrName>
                                        </p:attrNameLst>
                                      </p:cBhvr>
                                      <p:to>
                                        <a:schemeClr val="accent2"/>
                                      </p:to>
                                    </p:animClr>
                                    <p:set>
                                      <p:cBhvr>
                                        <p:cTn id="61" dur="2000" fill="hold"/>
                                        <p:tgtEl>
                                          <p:spTgt spid="13"/>
                                        </p:tgtEl>
                                        <p:attrNameLst>
                                          <p:attrName>fill.type</p:attrName>
                                        </p:attrNameLst>
                                      </p:cBhvr>
                                      <p:to>
                                        <p:strVal val="solid"/>
                                      </p:to>
                                    </p:set>
                                    <p:set>
                                      <p:cBhvr>
                                        <p:cTn id="62" dur="2000" fill="hold"/>
                                        <p:tgtEl>
                                          <p:spTgt spid="13"/>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13"/>
                  </p:tgtEl>
                </p:cond>
              </p:nextCondLst>
            </p:seq>
            <p:seq concurrent="1" nextAc="seek">
              <p:cTn id="63" restart="whenNotActive" fill="hold" evtFilter="cancelBubble" nodeType="interactiveSeq">
                <p:stCondLst>
                  <p:cond evt="onClick" delay="0">
                    <p:tgtEl>
                      <p:spTgt spid="31"/>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000" fill="hold"/>
                                        <p:tgtEl>
                                          <p:spTgt spid="31"/>
                                        </p:tgtEl>
                                        <p:attrNameLst>
                                          <p:attrName>fillcolor</p:attrName>
                                        </p:attrNameLst>
                                      </p:cBhvr>
                                      <p:to>
                                        <a:schemeClr val="accent2"/>
                                      </p:to>
                                    </p:animClr>
                                    <p:set>
                                      <p:cBhvr>
                                        <p:cTn id="68" dur="2000" fill="hold"/>
                                        <p:tgtEl>
                                          <p:spTgt spid="31"/>
                                        </p:tgtEl>
                                        <p:attrNameLst>
                                          <p:attrName>fill.type</p:attrName>
                                        </p:attrNameLst>
                                      </p:cBhvr>
                                      <p:to>
                                        <p:strVal val="solid"/>
                                      </p:to>
                                    </p:set>
                                    <p:set>
                                      <p:cBhvr>
                                        <p:cTn id="69" dur="2000" fill="hold"/>
                                        <p:tgtEl>
                                          <p:spTgt spid="31"/>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31"/>
                  </p:tgtEl>
                </p:cond>
              </p:nextCondLst>
            </p:seq>
            <p:seq concurrent="1" nextAc="seek">
              <p:cTn id="70" restart="whenNotActive" fill="hold" evtFilter="cancelBubble" nodeType="interactiveSeq">
                <p:stCondLst>
                  <p:cond evt="onClick" delay="0">
                    <p:tgtEl>
                      <p:spTgt spid="4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48"/>
                                        </p:tgtEl>
                                        <p:attrNameLst>
                                          <p:attrName>fillcolor</p:attrName>
                                        </p:attrNameLst>
                                      </p:cBhvr>
                                      <p:to>
                                        <a:schemeClr val="accent2"/>
                                      </p:to>
                                    </p:animClr>
                                    <p:set>
                                      <p:cBhvr>
                                        <p:cTn id="75" dur="2000" fill="hold"/>
                                        <p:tgtEl>
                                          <p:spTgt spid="48"/>
                                        </p:tgtEl>
                                        <p:attrNameLst>
                                          <p:attrName>fill.type</p:attrName>
                                        </p:attrNameLst>
                                      </p:cBhvr>
                                      <p:to>
                                        <p:strVal val="solid"/>
                                      </p:to>
                                    </p:set>
                                    <p:set>
                                      <p:cBhvr>
                                        <p:cTn id="76" dur="2000" fill="hold"/>
                                        <p:tgtEl>
                                          <p:spTgt spid="4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8"/>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7000" b="-17000"/>
          </a:stretch>
        </a:blipFill>
        <a:effectLst/>
      </p:bgPr>
    </p:bg>
    <p:spTree>
      <p:nvGrpSpPr>
        <p:cNvPr id="1" name=""/>
        <p:cNvGrpSpPr/>
        <p:nvPr/>
      </p:nvGrpSpPr>
      <p:grpSpPr>
        <a:xfrm>
          <a:off x="0" y="0"/>
          <a:ext cx="0" cy="0"/>
          <a:chOff x="0" y="0"/>
          <a:chExt cx="0" cy="0"/>
        </a:xfrm>
      </p:grpSpPr>
      <p:pic>
        <p:nvPicPr>
          <p:cNvPr id="34" name="Picture 4" descr="https://lh3.googleusercontent.com/-O_jOpzs4cB4/WsHO0F0eYmI/AAAAAAAACAw/-RG37oWVKt4jSXj_JppqbSv5XgA9hzUCwCHMYCw/h136/6-mau_slide_powerpoint_dep_ctu.vn_(123).gif">
            <a:hlinkClick r:id="rId9" action="ppaction://hlinksldjump"/>
            <a:extLst>
              <a:ext uri="{FF2B5EF4-FFF2-40B4-BE49-F238E27FC236}">
                <a16:creationId xmlns:a16="http://schemas.microsoft.com/office/drawing/2014/main" id="{56FEA79D-6F8C-577F-54CF-9055B70E3E1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487485" y="4278933"/>
            <a:ext cx="1440182" cy="720091"/>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a:extLst>
              <a:ext uri="{FF2B5EF4-FFF2-40B4-BE49-F238E27FC236}">
                <a16:creationId xmlns:a16="http://schemas.microsoft.com/office/drawing/2014/main" id="{3F5CA11A-503D-3B69-A29E-DAF3A1A102DB}"/>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01</a:t>
            </a:r>
          </a:p>
        </p:txBody>
      </p:sp>
      <p:sp>
        <p:nvSpPr>
          <p:cNvPr id="36" name="Oval 35">
            <a:extLst>
              <a:ext uri="{FF2B5EF4-FFF2-40B4-BE49-F238E27FC236}">
                <a16:creationId xmlns:a16="http://schemas.microsoft.com/office/drawing/2014/main" id="{B4F29A65-A94D-256F-1DCD-A288AAB42AFB}"/>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02</a:t>
            </a:r>
          </a:p>
        </p:txBody>
      </p:sp>
      <p:sp>
        <p:nvSpPr>
          <p:cNvPr id="37" name="Oval 36">
            <a:extLst>
              <a:ext uri="{FF2B5EF4-FFF2-40B4-BE49-F238E27FC236}">
                <a16:creationId xmlns:a16="http://schemas.microsoft.com/office/drawing/2014/main" id="{12E175C6-ED94-4474-6181-B8E597C63D5B}"/>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03</a:t>
            </a:r>
          </a:p>
        </p:txBody>
      </p:sp>
      <p:sp>
        <p:nvSpPr>
          <p:cNvPr id="38" name="Oval 37">
            <a:extLst>
              <a:ext uri="{FF2B5EF4-FFF2-40B4-BE49-F238E27FC236}">
                <a16:creationId xmlns:a16="http://schemas.microsoft.com/office/drawing/2014/main" id="{695A39B2-237E-9D1C-5B49-961F8FC28A69}"/>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04</a:t>
            </a:r>
          </a:p>
        </p:txBody>
      </p:sp>
      <p:sp>
        <p:nvSpPr>
          <p:cNvPr id="39" name="Oval 38">
            <a:extLst>
              <a:ext uri="{FF2B5EF4-FFF2-40B4-BE49-F238E27FC236}">
                <a16:creationId xmlns:a16="http://schemas.microsoft.com/office/drawing/2014/main" id="{3D869006-276A-4DEC-5070-19EA20FD53DA}"/>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05</a:t>
            </a:r>
          </a:p>
        </p:txBody>
      </p:sp>
      <p:sp>
        <p:nvSpPr>
          <p:cNvPr id="40" name="Oval 39">
            <a:extLst>
              <a:ext uri="{FF2B5EF4-FFF2-40B4-BE49-F238E27FC236}">
                <a16:creationId xmlns:a16="http://schemas.microsoft.com/office/drawing/2014/main" id="{BC0E37D0-AEFF-730B-34AE-1EC7365CAF5F}"/>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06</a:t>
            </a:r>
          </a:p>
        </p:txBody>
      </p:sp>
      <p:sp>
        <p:nvSpPr>
          <p:cNvPr id="41" name="Oval 40">
            <a:extLst>
              <a:ext uri="{FF2B5EF4-FFF2-40B4-BE49-F238E27FC236}">
                <a16:creationId xmlns:a16="http://schemas.microsoft.com/office/drawing/2014/main" id="{87F8D6F4-2B57-0791-F4CC-F4A31D3D115E}"/>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07</a:t>
            </a:r>
          </a:p>
        </p:txBody>
      </p:sp>
      <p:sp>
        <p:nvSpPr>
          <p:cNvPr id="42" name="Oval 41">
            <a:extLst>
              <a:ext uri="{FF2B5EF4-FFF2-40B4-BE49-F238E27FC236}">
                <a16:creationId xmlns:a16="http://schemas.microsoft.com/office/drawing/2014/main" id="{90E20778-DCED-B669-CB3B-4792FFBB38AF}"/>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08</a:t>
            </a:r>
          </a:p>
        </p:txBody>
      </p:sp>
      <p:sp>
        <p:nvSpPr>
          <p:cNvPr id="43" name="Oval 42">
            <a:extLst>
              <a:ext uri="{FF2B5EF4-FFF2-40B4-BE49-F238E27FC236}">
                <a16:creationId xmlns:a16="http://schemas.microsoft.com/office/drawing/2014/main" id="{0A398F3C-48BE-8FF3-A2F6-B592F27FED60}"/>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09</a:t>
            </a:r>
          </a:p>
        </p:txBody>
      </p:sp>
      <p:sp>
        <p:nvSpPr>
          <p:cNvPr id="44" name="Oval 43">
            <a:extLst>
              <a:ext uri="{FF2B5EF4-FFF2-40B4-BE49-F238E27FC236}">
                <a16:creationId xmlns:a16="http://schemas.microsoft.com/office/drawing/2014/main" id="{DF3114AA-914A-D595-61AD-08E2F683B23D}"/>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10</a:t>
            </a:r>
          </a:p>
        </p:txBody>
      </p:sp>
      <p:pic>
        <p:nvPicPr>
          <p:cNvPr id="45" name="ĐỒNG HỒ">
            <a:extLst>
              <a:ext uri="{FF2B5EF4-FFF2-40B4-BE49-F238E27FC236}">
                <a16:creationId xmlns:a16="http://schemas.microsoft.com/office/drawing/2014/main" id="{3CBAAD4D-69C6-B9A6-35A4-FB7DCABA283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200" y="190291"/>
            <a:ext cx="1752600" cy="1333918"/>
          </a:xfrm>
          <a:prstGeom prst="rect">
            <a:avLst/>
          </a:prstGeom>
        </p:spPr>
      </p:pic>
      <p:pic>
        <p:nvPicPr>
          <p:cNvPr id="46" name="Dem-nguoc-dong-ho-10-giay-Tieng-bip-www_nhacchuongvui_com">
            <a:hlinkClick r:id="" action="ppaction://media"/>
            <a:extLst>
              <a:ext uri="{FF2B5EF4-FFF2-40B4-BE49-F238E27FC236}">
                <a16:creationId xmlns:a16="http://schemas.microsoft.com/office/drawing/2014/main" id="{6709D472-F4B9-B481-41C0-302100FA45C1}"/>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6465094" y="-693838"/>
            <a:ext cx="274142" cy="274142"/>
          </a:xfrm>
          <a:prstGeom prst="rect">
            <a:avLst/>
          </a:prstGeom>
        </p:spPr>
      </p:pic>
      <p:sp>
        <p:nvSpPr>
          <p:cNvPr id="5" name="Oval 4">
            <a:extLst>
              <a:ext uri="{FF2B5EF4-FFF2-40B4-BE49-F238E27FC236}">
                <a16:creationId xmlns:a16="http://schemas.microsoft.com/office/drawing/2014/main" id="{9148125B-85A5-870F-075A-D99D4C44FC4B}"/>
              </a:ext>
            </a:extLst>
          </p:cNvPr>
          <p:cNvSpPr/>
          <p:nvPr/>
        </p:nvSpPr>
        <p:spPr>
          <a:xfrm>
            <a:off x="1103224" y="1665860"/>
            <a:ext cx="822960" cy="6858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A.</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CDC668E3-A21E-38CD-CAED-0BA4CF70965E}"/>
              </a:ext>
            </a:extLst>
          </p:cNvPr>
          <p:cNvSpPr/>
          <p:nvPr/>
        </p:nvSpPr>
        <p:spPr>
          <a:xfrm>
            <a:off x="5077460" y="1665860"/>
            <a:ext cx="822960" cy="6858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B.</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9AAD0928-27DD-5F31-BE13-2AF6F39D21B2}"/>
              </a:ext>
            </a:extLst>
          </p:cNvPr>
          <p:cNvSpPr/>
          <p:nvPr/>
        </p:nvSpPr>
        <p:spPr>
          <a:xfrm>
            <a:off x="1103224" y="3151760"/>
            <a:ext cx="822960" cy="6858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C.</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101EBF46-8C55-BCCD-66F9-DD2BC88B808F}"/>
              </a:ext>
            </a:extLst>
          </p:cNvPr>
          <p:cNvSpPr/>
          <p:nvPr/>
        </p:nvSpPr>
        <p:spPr>
          <a:xfrm>
            <a:off x="5077460" y="3151760"/>
            <a:ext cx="822960" cy="6858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D.</a:t>
            </a:r>
            <a:endParaRPr lang="vi-VN" sz="3200" b="1">
              <a:solidFill>
                <a:schemeClr val="tx1"/>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6FC265CB-C6F8-B590-0754-B6F70D11C4A4}"/>
              </a:ext>
            </a:extLst>
          </p:cNvPr>
          <p:cNvGrpSpPr/>
          <p:nvPr/>
        </p:nvGrpSpPr>
        <p:grpSpPr>
          <a:xfrm>
            <a:off x="6019800" y="1532510"/>
            <a:ext cx="1333500" cy="952500"/>
            <a:chOff x="2586990" y="1999962"/>
            <a:chExt cx="1333500" cy="952500"/>
          </a:xfrm>
        </p:grpSpPr>
        <p:graphicFrame>
          <p:nvGraphicFramePr>
            <p:cNvPr id="6" name="Object 5">
              <a:extLst>
                <a:ext uri="{FF2B5EF4-FFF2-40B4-BE49-F238E27FC236}">
                  <a16:creationId xmlns:a16="http://schemas.microsoft.com/office/drawing/2014/main" id="{AD9FA68C-5C3D-6149-BC06-4109718EFEBB}"/>
                </a:ext>
              </a:extLst>
            </p:cNvPr>
            <p:cNvGraphicFramePr>
              <a:graphicFrameLocks noChangeAspect="1"/>
            </p:cNvGraphicFramePr>
            <p:nvPr>
              <p:extLst>
                <p:ext uri="{D42A27DB-BD31-4B8C-83A1-F6EECF244321}">
                  <p14:modId xmlns:p14="http://schemas.microsoft.com/office/powerpoint/2010/main" val="3964353898"/>
                </p:ext>
              </p:extLst>
            </p:nvPr>
          </p:nvGraphicFramePr>
          <p:xfrm>
            <a:off x="2586990" y="1999962"/>
            <a:ext cx="495300" cy="952500"/>
          </p:xfrm>
          <a:graphic>
            <a:graphicData uri="http://schemas.openxmlformats.org/presentationml/2006/ole">
              <mc:AlternateContent xmlns:mc="http://schemas.openxmlformats.org/markup-compatibility/2006">
                <mc:Choice xmlns:v="urn:schemas-microsoft-com:vml" Requires="v">
                  <p:oleObj spid="_x0000_s5370" name="Equation" r:id="rId13" imgW="495000" imgH="952200" progId="Equation.DSMT4">
                    <p:embed/>
                  </p:oleObj>
                </mc:Choice>
                <mc:Fallback>
                  <p:oleObj name="Equation" r:id="rId13" imgW="495000" imgH="952200" progId="Equation.DSMT4">
                    <p:embed/>
                    <p:pic>
                      <p:nvPicPr>
                        <p:cNvPr id="0" name=""/>
                        <p:cNvPicPr/>
                        <p:nvPr/>
                      </p:nvPicPr>
                      <p:blipFill>
                        <a:blip r:embed="rId14"/>
                        <a:stretch>
                          <a:fillRect/>
                        </a:stretch>
                      </p:blipFill>
                      <p:spPr>
                        <a:xfrm>
                          <a:off x="2586990" y="1999962"/>
                          <a:ext cx="495300" cy="952500"/>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E905D620-586C-53B9-4A80-7032EFA1367A}"/>
                </a:ext>
              </a:extLst>
            </p:cNvPr>
            <p:cNvSpPr txBox="1"/>
            <p:nvPr/>
          </p:nvSpPr>
          <p:spPr>
            <a:xfrm>
              <a:off x="3136900" y="2152075"/>
              <a:ext cx="637541"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và</a:t>
              </a:r>
              <a:endParaRPr lang="vi-VN" sz="3200">
                <a:latin typeface="Times New Roman" panose="02020603050405020304" pitchFamily="18" charset="0"/>
                <a:cs typeface="Times New Roman" panose="02020603050405020304" pitchFamily="18" charset="0"/>
              </a:endParaRPr>
            </a:p>
          </p:txBody>
        </p:sp>
        <p:graphicFrame>
          <p:nvGraphicFramePr>
            <p:cNvPr id="8" name="Object 7">
              <a:extLst>
                <a:ext uri="{FF2B5EF4-FFF2-40B4-BE49-F238E27FC236}">
                  <a16:creationId xmlns:a16="http://schemas.microsoft.com/office/drawing/2014/main" id="{C7B44DE3-2B68-712B-815A-0B36FDDAB47E}"/>
                </a:ext>
              </a:extLst>
            </p:cNvPr>
            <p:cNvGraphicFramePr>
              <a:graphicFrameLocks noChangeAspect="1"/>
            </p:cNvGraphicFramePr>
            <p:nvPr>
              <p:extLst>
                <p:ext uri="{D42A27DB-BD31-4B8C-83A1-F6EECF244321}">
                  <p14:modId xmlns:p14="http://schemas.microsoft.com/office/powerpoint/2010/main" val="864488683"/>
                </p:ext>
              </p:extLst>
            </p:nvPr>
          </p:nvGraphicFramePr>
          <p:xfrm>
            <a:off x="3755390" y="2279362"/>
            <a:ext cx="165100" cy="330200"/>
          </p:xfrm>
          <a:graphic>
            <a:graphicData uri="http://schemas.openxmlformats.org/presentationml/2006/ole">
              <mc:AlternateContent xmlns:mc="http://schemas.openxmlformats.org/markup-compatibility/2006">
                <mc:Choice xmlns:v="urn:schemas-microsoft-com:vml" Requires="v">
                  <p:oleObj spid="_x0000_s5371" name="Equation" r:id="rId15" imgW="164880" imgH="330120" progId="Equation.DSMT4">
                    <p:embed/>
                  </p:oleObj>
                </mc:Choice>
                <mc:Fallback>
                  <p:oleObj name="Equation" r:id="rId15" imgW="164880" imgH="330120" progId="Equation.DSMT4">
                    <p:embed/>
                    <p:pic>
                      <p:nvPicPr>
                        <p:cNvPr id="0" name=""/>
                        <p:cNvPicPr/>
                        <p:nvPr/>
                      </p:nvPicPr>
                      <p:blipFill>
                        <a:blip r:embed="rId16"/>
                        <a:stretch>
                          <a:fillRect/>
                        </a:stretch>
                      </p:blipFill>
                      <p:spPr>
                        <a:xfrm>
                          <a:off x="3755390" y="2279362"/>
                          <a:ext cx="165100" cy="330200"/>
                        </a:xfrm>
                        <a:prstGeom prst="rect">
                          <a:avLst/>
                        </a:prstGeom>
                      </p:spPr>
                    </p:pic>
                  </p:oleObj>
                </mc:Fallback>
              </mc:AlternateContent>
            </a:graphicData>
          </a:graphic>
        </p:graphicFrame>
      </p:grpSp>
      <p:grpSp>
        <p:nvGrpSpPr>
          <p:cNvPr id="27" name="Group 26">
            <a:extLst>
              <a:ext uri="{FF2B5EF4-FFF2-40B4-BE49-F238E27FC236}">
                <a16:creationId xmlns:a16="http://schemas.microsoft.com/office/drawing/2014/main" id="{4CEA82AF-F1BF-F870-6C92-693EE6CC7223}"/>
              </a:ext>
            </a:extLst>
          </p:cNvPr>
          <p:cNvGrpSpPr/>
          <p:nvPr/>
        </p:nvGrpSpPr>
        <p:grpSpPr>
          <a:xfrm>
            <a:off x="2017624" y="1532510"/>
            <a:ext cx="1925320" cy="952500"/>
            <a:chOff x="2362200" y="2000250"/>
            <a:chExt cx="1925320" cy="952500"/>
          </a:xfrm>
        </p:grpSpPr>
        <p:graphicFrame>
          <p:nvGraphicFramePr>
            <p:cNvPr id="28" name="Object 27">
              <a:extLst>
                <a:ext uri="{FF2B5EF4-FFF2-40B4-BE49-F238E27FC236}">
                  <a16:creationId xmlns:a16="http://schemas.microsoft.com/office/drawing/2014/main" id="{7EA41A84-B190-C615-58B3-3AA781511877}"/>
                </a:ext>
              </a:extLst>
            </p:cNvPr>
            <p:cNvGraphicFramePr>
              <a:graphicFrameLocks noChangeAspect="1"/>
            </p:cNvGraphicFramePr>
            <p:nvPr>
              <p:extLst>
                <p:ext uri="{D42A27DB-BD31-4B8C-83A1-F6EECF244321}">
                  <p14:modId xmlns:p14="http://schemas.microsoft.com/office/powerpoint/2010/main" val="2498240999"/>
                </p:ext>
              </p:extLst>
            </p:nvPr>
          </p:nvGraphicFramePr>
          <p:xfrm>
            <a:off x="2362200" y="2279650"/>
            <a:ext cx="774700" cy="393700"/>
          </p:xfrm>
          <a:graphic>
            <a:graphicData uri="http://schemas.openxmlformats.org/presentationml/2006/ole">
              <mc:AlternateContent xmlns:mc="http://schemas.openxmlformats.org/markup-compatibility/2006">
                <mc:Choice xmlns:v="urn:schemas-microsoft-com:vml" Requires="v">
                  <p:oleObj spid="_x0000_s5372" name="Equation" r:id="rId17" imgW="774360" imgH="393480" progId="Equation.DSMT4">
                    <p:embed/>
                  </p:oleObj>
                </mc:Choice>
                <mc:Fallback>
                  <p:oleObj name="Equation" r:id="rId17" imgW="774360" imgH="393480" progId="Equation.DSMT4">
                    <p:embed/>
                    <p:pic>
                      <p:nvPicPr>
                        <p:cNvPr id="6" name="Object 5">
                          <a:extLst>
                            <a:ext uri="{FF2B5EF4-FFF2-40B4-BE49-F238E27FC236}">
                              <a16:creationId xmlns:a16="http://schemas.microsoft.com/office/drawing/2014/main" id="{AD9FA68C-5C3D-6149-BC06-4109718EFEBB}"/>
                            </a:ext>
                          </a:extLst>
                        </p:cNvPr>
                        <p:cNvPicPr/>
                        <p:nvPr/>
                      </p:nvPicPr>
                      <p:blipFill>
                        <a:blip r:embed="rId18"/>
                        <a:stretch>
                          <a:fillRect/>
                        </a:stretch>
                      </p:blipFill>
                      <p:spPr>
                        <a:xfrm>
                          <a:off x="2362200" y="2279650"/>
                          <a:ext cx="774700" cy="393700"/>
                        </a:xfrm>
                        <a:prstGeom prst="rect">
                          <a:avLst/>
                        </a:prstGeom>
                      </p:spPr>
                    </p:pic>
                  </p:oleObj>
                </mc:Fallback>
              </mc:AlternateContent>
            </a:graphicData>
          </a:graphic>
        </p:graphicFrame>
        <p:sp>
          <p:nvSpPr>
            <p:cNvPr id="29" name="TextBox 28">
              <a:extLst>
                <a:ext uri="{FF2B5EF4-FFF2-40B4-BE49-F238E27FC236}">
                  <a16:creationId xmlns:a16="http://schemas.microsoft.com/office/drawing/2014/main" id="{FD4B083C-2B26-4815-20C3-3BC47D4C3591}"/>
                </a:ext>
              </a:extLst>
            </p:cNvPr>
            <p:cNvSpPr txBox="1"/>
            <p:nvPr/>
          </p:nvSpPr>
          <p:spPr>
            <a:xfrm>
              <a:off x="3136900" y="2152075"/>
              <a:ext cx="637541"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và</a:t>
              </a:r>
              <a:endParaRPr lang="vi-VN" sz="3200">
                <a:latin typeface="Times New Roman" panose="02020603050405020304" pitchFamily="18" charset="0"/>
                <a:cs typeface="Times New Roman" panose="02020603050405020304" pitchFamily="18" charset="0"/>
              </a:endParaRPr>
            </a:p>
          </p:txBody>
        </p:sp>
        <p:graphicFrame>
          <p:nvGraphicFramePr>
            <p:cNvPr id="30" name="Object 29">
              <a:extLst>
                <a:ext uri="{FF2B5EF4-FFF2-40B4-BE49-F238E27FC236}">
                  <a16:creationId xmlns:a16="http://schemas.microsoft.com/office/drawing/2014/main" id="{AE32BA1F-27E6-1B42-E76E-23AFAF94E562}"/>
                </a:ext>
              </a:extLst>
            </p:cNvPr>
            <p:cNvGraphicFramePr>
              <a:graphicFrameLocks noChangeAspect="1"/>
            </p:cNvGraphicFramePr>
            <p:nvPr>
              <p:extLst>
                <p:ext uri="{D42A27DB-BD31-4B8C-83A1-F6EECF244321}">
                  <p14:modId xmlns:p14="http://schemas.microsoft.com/office/powerpoint/2010/main" val="4208681550"/>
                </p:ext>
              </p:extLst>
            </p:nvPr>
          </p:nvGraphicFramePr>
          <p:xfrm>
            <a:off x="3792220" y="2000250"/>
            <a:ext cx="495300" cy="952500"/>
          </p:xfrm>
          <a:graphic>
            <a:graphicData uri="http://schemas.openxmlformats.org/presentationml/2006/ole">
              <mc:AlternateContent xmlns:mc="http://schemas.openxmlformats.org/markup-compatibility/2006">
                <mc:Choice xmlns:v="urn:schemas-microsoft-com:vml" Requires="v">
                  <p:oleObj spid="_x0000_s5373" name="Equation" r:id="rId19" imgW="495000" imgH="952200" progId="Equation.DSMT4">
                    <p:embed/>
                  </p:oleObj>
                </mc:Choice>
                <mc:Fallback>
                  <p:oleObj name="Equation" r:id="rId19" imgW="495000" imgH="952200" progId="Equation.DSMT4">
                    <p:embed/>
                    <p:pic>
                      <p:nvPicPr>
                        <p:cNvPr id="8" name="Object 7">
                          <a:extLst>
                            <a:ext uri="{FF2B5EF4-FFF2-40B4-BE49-F238E27FC236}">
                              <a16:creationId xmlns:a16="http://schemas.microsoft.com/office/drawing/2014/main" id="{C7B44DE3-2B68-712B-815A-0B36FDDAB47E}"/>
                            </a:ext>
                          </a:extLst>
                        </p:cNvPr>
                        <p:cNvPicPr/>
                        <p:nvPr/>
                      </p:nvPicPr>
                      <p:blipFill>
                        <a:blip r:embed="rId20"/>
                        <a:stretch>
                          <a:fillRect/>
                        </a:stretch>
                      </p:blipFill>
                      <p:spPr>
                        <a:xfrm>
                          <a:off x="3792220" y="2000250"/>
                          <a:ext cx="495300" cy="952500"/>
                        </a:xfrm>
                        <a:prstGeom prst="rect">
                          <a:avLst/>
                        </a:prstGeom>
                      </p:spPr>
                    </p:pic>
                  </p:oleObj>
                </mc:Fallback>
              </mc:AlternateContent>
            </a:graphicData>
          </a:graphic>
        </p:graphicFrame>
      </p:grpSp>
      <p:grpSp>
        <p:nvGrpSpPr>
          <p:cNvPr id="31" name="Group 30">
            <a:extLst>
              <a:ext uri="{FF2B5EF4-FFF2-40B4-BE49-F238E27FC236}">
                <a16:creationId xmlns:a16="http://schemas.microsoft.com/office/drawing/2014/main" id="{E8493257-02AF-8C31-21F7-D9845891CE27}"/>
              </a:ext>
            </a:extLst>
          </p:cNvPr>
          <p:cNvGrpSpPr/>
          <p:nvPr/>
        </p:nvGrpSpPr>
        <p:grpSpPr>
          <a:xfrm>
            <a:off x="2017624" y="3018410"/>
            <a:ext cx="1447800" cy="952500"/>
            <a:chOff x="2590800" y="1999675"/>
            <a:chExt cx="1447800" cy="952500"/>
          </a:xfrm>
        </p:grpSpPr>
        <p:graphicFrame>
          <p:nvGraphicFramePr>
            <p:cNvPr id="32" name="Object 31">
              <a:extLst>
                <a:ext uri="{FF2B5EF4-FFF2-40B4-BE49-F238E27FC236}">
                  <a16:creationId xmlns:a16="http://schemas.microsoft.com/office/drawing/2014/main" id="{7B32FA1B-2754-101D-876F-19DA6F96CB6C}"/>
                </a:ext>
              </a:extLst>
            </p:cNvPr>
            <p:cNvGraphicFramePr>
              <a:graphicFrameLocks noChangeAspect="1"/>
            </p:cNvGraphicFramePr>
            <p:nvPr>
              <p:extLst>
                <p:ext uri="{D42A27DB-BD31-4B8C-83A1-F6EECF244321}">
                  <p14:modId xmlns:p14="http://schemas.microsoft.com/office/powerpoint/2010/main" val="2620144793"/>
                </p:ext>
              </p:extLst>
            </p:nvPr>
          </p:nvGraphicFramePr>
          <p:xfrm>
            <a:off x="2590800" y="1999675"/>
            <a:ext cx="495300" cy="952500"/>
          </p:xfrm>
          <a:graphic>
            <a:graphicData uri="http://schemas.openxmlformats.org/presentationml/2006/ole">
              <mc:AlternateContent xmlns:mc="http://schemas.openxmlformats.org/markup-compatibility/2006">
                <mc:Choice xmlns:v="urn:schemas-microsoft-com:vml" Requires="v">
                  <p:oleObj spid="_x0000_s5374" name="Equation" r:id="rId21" imgW="495000" imgH="952200" progId="Equation.DSMT4">
                    <p:embed/>
                  </p:oleObj>
                </mc:Choice>
                <mc:Fallback>
                  <p:oleObj name="Equation" r:id="rId21" imgW="495000" imgH="952200" progId="Equation.DSMT4">
                    <p:embed/>
                    <p:pic>
                      <p:nvPicPr>
                        <p:cNvPr id="6" name="Object 5">
                          <a:extLst>
                            <a:ext uri="{FF2B5EF4-FFF2-40B4-BE49-F238E27FC236}">
                              <a16:creationId xmlns:a16="http://schemas.microsoft.com/office/drawing/2014/main" id="{AD9FA68C-5C3D-6149-BC06-4109718EFEBB}"/>
                            </a:ext>
                          </a:extLst>
                        </p:cNvPr>
                        <p:cNvPicPr/>
                        <p:nvPr/>
                      </p:nvPicPr>
                      <p:blipFill>
                        <a:blip r:embed="rId22"/>
                        <a:stretch>
                          <a:fillRect/>
                        </a:stretch>
                      </p:blipFill>
                      <p:spPr>
                        <a:xfrm>
                          <a:off x="2590800" y="1999675"/>
                          <a:ext cx="495300" cy="952500"/>
                        </a:xfrm>
                        <a:prstGeom prst="rect">
                          <a:avLst/>
                        </a:prstGeom>
                      </p:spPr>
                    </p:pic>
                  </p:oleObj>
                </mc:Fallback>
              </mc:AlternateContent>
            </a:graphicData>
          </a:graphic>
        </p:graphicFrame>
        <p:sp>
          <p:nvSpPr>
            <p:cNvPr id="33" name="TextBox 32">
              <a:extLst>
                <a:ext uri="{FF2B5EF4-FFF2-40B4-BE49-F238E27FC236}">
                  <a16:creationId xmlns:a16="http://schemas.microsoft.com/office/drawing/2014/main" id="{0C2D63D3-CF91-CB9B-A310-F563F7097891}"/>
                </a:ext>
              </a:extLst>
            </p:cNvPr>
            <p:cNvSpPr txBox="1"/>
            <p:nvPr/>
          </p:nvSpPr>
          <p:spPr>
            <a:xfrm>
              <a:off x="3136900" y="2152075"/>
              <a:ext cx="637541"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và</a:t>
              </a:r>
              <a:endParaRPr lang="vi-VN" sz="3200">
                <a:latin typeface="Times New Roman" panose="02020603050405020304" pitchFamily="18" charset="0"/>
                <a:cs typeface="Times New Roman" panose="02020603050405020304" pitchFamily="18" charset="0"/>
              </a:endParaRPr>
            </a:p>
          </p:txBody>
        </p:sp>
        <p:graphicFrame>
          <p:nvGraphicFramePr>
            <p:cNvPr id="47" name="Object 46">
              <a:extLst>
                <a:ext uri="{FF2B5EF4-FFF2-40B4-BE49-F238E27FC236}">
                  <a16:creationId xmlns:a16="http://schemas.microsoft.com/office/drawing/2014/main" id="{09377E05-A79F-5E2B-3633-142142731567}"/>
                </a:ext>
              </a:extLst>
            </p:cNvPr>
            <p:cNvGraphicFramePr>
              <a:graphicFrameLocks noChangeAspect="1"/>
            </p:cNvGraphicFramePr>
            <p:nvPr>
              <p:extLst>
                <p:ext uri="{D42A27DB-BD31-4B8C-83A1-F6EECF244321}">
                  <p14:modId xmlns:p14="http://schemas.microsoft.com/office/powerpoint/2010/main" val="651157563"/>
                </p:ext>
              </p:extLst>
            </p:nvPr>
          </p:nvGraphicFramePr>
          <p:xfrm>
            <a:off x="3733800" y="1999675"/>
            <a:ext cx="304800" cy="952500"/>
          </p:xfrm>
          <a:graphic>
            <a:graphicData uri="http://schemas.openxmlformats.org/presentationml/2006/ole">
              <mc:AlternateContent xmlns:mc="http://schemas.openxmlformats.org/markup-compatibility/2006">
                <mc:Choice xmlns:v="urn:schemas-microsoft-com:vml" Requires="v">
                  <p:oleObj spid="_x0000_s5375" name="Equation" r:id="rId23" imgW="304560" imgH="952200" progId="Equation.DSMT4">
                    <p:embed/>
                  </p:oleObj>
                </mc:Choice>
                <mc:Fallback>
                  <p:oleObj name="Equation" r:id="rId23" imgW="304560" imgH="952200" progId="Equation.DSMT4">
                    <p:embed/>
                    <p:pic>
                      <p:nvPicPr>
                        <p:cNvPr id="8" name="Object 7">
                          <a:extLst>
                            <a:ext uri="{FF2B5EF4-FFF2-40B4-BE49-F238E27FC236}">
                              <a16:creationId xmlns:a16="http://schemas.microsoft.com/office/drawing/2014/main" id="{C7B44DE3-2B68-712B-815A-0B36FDDAB47E}"/>
                            </a:ext>
                          </a:extLst>
                        </p:cNvPr>
                        <p:cNvPicPr/>
                        <p:nvPr/>
                      </p:nvPicPr>
                      <p:blipFill>
                        <a:blip r:embed="rId24"/>
                        <a:stretch>
                          <a:fillRect/>
                        </a:stretch>
                      </p:blipFill>
                      <p:spPr>
                        <a:xfrm>
                          <a:off x="3733800" y="1999675"/>
                          <a:ext cx="304800" cy="952500"/>
                        </a:xfrm>
                        <a:prstGeom prst="rect">
                          <a:avLst/>
                        </a:prstGeom>
                      </p:spPr>
                    </p:pic>
                  </p:oleObj>
                </mc:Fallback>
              </mc:AlternateContent>
            </a:graphicData>
          </a:graphic>
        </p:graphicFrame>
      </p:grpSp>
      <p:grpSp>
        <p:nvGrpSpPr>
          <p:cNvPr id="48" name="Group 47">
            <a:extLst>
              <a:ext uri="{FF2B5EF4-FFF2-40B4-BE49-F238E27FC236}">
                <a16:creationId xmlns:a16="http://schemas.microsoft.com/office/drawing/2014/main" id="{C9E7F9A5-D8DD-E713-3EA5-1311FB704D20}"/>
              </a:ext>
            </a:extLst>
          </p:cNvPr>
          <p:cNvGrpSpPr/>
          <p:nvPr/>
        </p:nvGrpSpPr>
        <p:grpSpPr>
          <a:xfrm>
            <a:off x="6019800" y="3018410"/>
            <a:ext cx="1481137" cy="952500"/>
            <a:chOff x="2796788" y="1999962"/>
            <a:chExt cx="1481137" cy="952500"/>
          </a:xfrm>
        </p:grpSpPr>
        <p:graphicFrame>
          <p:nvGraphicFramePr>
            <p:cNvPr id="49" name="Object 48">
              <a:extLst>
                <a:ext uri="{FF2B5EF4-FFF2-40B4-BE49-F238E27FC236}">
                  <a16:creationId xmlns:a16="http://schemas.microsoft.com/office/drawing/2014/main" id="{B73CA2C5-9021-4766-D20E-8D8F5D866B19}"/>
                </a:ext>
              </a:extLst>
            </p:cNvPr>
            <p:cNvGraphicFramePr>
              <a:graphicFrameLocks noChangeAspect="1"/>
            </p:cNvGraphicFramePr>
            <p:nvPr>
              <p:extLst>
                <p:ext uri="{D42A27DB-BD31-4B8C-83A1-F6EECF244321}">
                  <p14:modId xmlns:p14="http://schemas.microsoft.com/office/powerpoint/2010/main" val="1048452797"/>
                </p:ext>
              </p:extLst>
            </p:nvPr>
          </p:nvGraphicFramePr>
          <p:xfrm>
            <a:off x="2796788" y="1999962"/>
            <a:ext cx="304800" cy="952500"/>
          </p:xfrm>
          <a:graphic>
            <a:graphicData uri="http://schemas.openxmlformats.org/presentationml/2006/ole">
              <mc:AlternateContent xmlns:mc="http://schemas.openxmlformats.org/markup-compatibility/2006">
                <mc:Choice xmlns:v="urn:schemas-microsoft-com:vml" Requires="v">
                  <p:oleObj spid="_x0000_s5376" name="Equation" r:id="rId25" imgW="304560" imgH="952200" progId="Equation.DSMT4">
                    <p:embed/>
                  </p:oleObj>
                </mc:Choice>
                <mc:Fallback>
                  <p:oleObj name="Equation" r:id="rId25" imgW="304560" imgH="952200" progId="Equation.DSMT4">
                    <p:embed/>
                    <p:pic>
                      <p:nvPicPr>
                        <p:cNvPr id="6" name="Object 5">
                          <a:extLst>
                            <a:ext uri="{FF2B5EF4-FFF2-40B4-BE49-F238E27FC236}">
                              <a16:creationId xmlns:a16="http://schemas.microsoft.com/office/drawing/2014/main" id="{AD9FA68C-5C3D-6149-BC06-4109718EFEBB}"/>
                            </a:ext>
                          </a:extLst>
                        </p:cNvPr>
                        <p:cNvPicPr/>
                        <p:nvPr/>
                      </p:nvPicPr>
                      <p:blipFill>
                        <a:blip r:embed="rId26"/>
                        <a:stretch>
                          <a:fillRect/>
                        </a:stretch>
                      </p:blipFill>
                      <p:spPr>
                        <a:xfrm>
                          <a:off x="2796788" y="1999962"/>
                          <a:ext cx="304800" cy="952500"/>
                        </a:xfrm>
                        <a:prstGeom prst="rect">
                          <a:avLst/>
                        </a:prstGeom>
                      </p:spPr>
                    </p:pic>
                  </p:oleObj>
                </mc:Fallback>
              </mc:AlternateContent>
            </a:graphicData>
          </a:graphic>
        </p:graphicFrame>
        <p:sp>
          <p:nvSpPr>
            <p:cNvPr id="50" name="TextBox 49">
              <a:extLst>
                <a:ext uri="{FF2B5EF4-FFF2-40B4-BE49-F238E27FC236}">
                  <a16:creationId xmlns:a16="http://schemas.microsoft.com/office/drawing/2014/main" id="{DC4FF790-8900-B52F-D511-3A5ED1EE3E19}"/>
                </a:ext>
              </a:extLst>
            </p:cNvPr>
            <p:cNvSpPr txBox="1"/>
            <p:nvPr/>
          </p:nvSpPr>
          <p:spPr>
            <a:xfrm>
              <a:off x="3136900" y="2152075"/>
              <a:ext cx="637541"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và</a:t>
              </a:r>
              <a:endParaRPr lang="vi-VN" sz="3200">
                <a:latin typeface="Times New Roman" panose="02020603050405020304" pitchFamily="18" charset="0"/>
                <a:cs typeface="Times New Roman" panose="02020603050405020304" pitchFamily="18" charset="0"/>
              </a:endParaRPr>
            </a:p>
          </p:txBody>
        </p:sp>
        <p:graphicFrame>
          <p:nvGraphicFramePr>
            <p:cNvPr id="51" name="Object 50">
              <a:extLst>
                <a:ext uri="{FF2B5EF4-FFF2-40B4-BE49-F238E27FC236}">
                  <a16:creationId xmlns:a16="http://schemas.microsoft.com/office/drawing/2014/main" id="{A01E7FBA-B692-CA63-C96C-E56AA20CA233}"/>
                </a:ext>
              </a:extLst>
            </p:cNvPr>
            <p:cNvGraphicFramePr>
              <a:graphicFrameLocks noChangeAspect="1"/>
            </p:cNvGraphicFramePr>
            <p:nvPr>
              <p:extLst>
                <p:ext uri="{D42A27DB-BD31-4B8C-83A1-F6EECF244321}">
                  <p14:modId xmlns:p14="http://schemas.microsoft.com/office/powerpoint/2010/main" val="2027963220"/>
                </p:ext>
              </p:extLst>
            </p:nvPr>
          </p:nvGraphicFramePr>
          <p:xfrm>
            <a:off x="3744525" y="2298412"/>
            <a:ext cx="533400" cy="393700"/>
          </p:xfrm>
          <a:graphic>
            <a:graphicData uri="http://schemas.openxmlformats.org/presentationml/2006/ole">
              <mc:AlternateContent xmlns:mc="http://schemas.openxmlformats.org/markup-compatibility/2006">
                <mc:Choice xmlns:v="urn:schemas-microsoft-com:vml" Requires="v">
                  <p:oleObj spid="_x0000_s5377" name="Equation" r:id="rId27" imgW="533160" imgH="393480" progId="Equation.DSMT4">
                    <p:embed/>
                  </p:oleObj>
                </mc:Choice>
                <mc:Fallback>
                  <p:oleObj name="Equation" r:id="rId27" imgW="533160" imgH="393480" progId="Equation.DSMT4">
                    <p:embed/>
                    <p:pic>
                      <p:nvPicPr>
                        <p:cNvPr id="8" name="Object 7">
                          <a:extLst>
                            <a:ext uri="{FF2B5EF4-FFF2-40B4-BE49-F238E27FC236}">
                              <a16:creationId xmlns:a16="http://schemas.microsoft.com/office/drawing/2014/main" id="{C7B44DE3-2B68-712B-815A-0B36FDDAB47E}"/>
                            </a:ext>
                          </a:extLst>
                        </p:cNvPr>
                        <p:cNvPicPr/>
                        <p:nvPr/>
                      </p:nvPicPr>
                      <p:blipFill>
                        <a:blip r:embed="rId28"/>
                        <a:stretch>
                          <a:fillRect/>
                        </a:stretch>
                      </p:blipFill>
                      <p:spPr>
                        <a:xfrm>
                          <a:off x="3744525" y="2298412"/>
                          <a:ext cx="533400" cy="393700"/>
                        </a:xfrm>
                        <a:prstGeom prst="rect">
                          <a:avLst/>
                        </a:prstGeom>
                      </p:spPr>
                    </p:pic>
                  </p:oleObj>
                </mc:Fallback>
              </mc:AlternateContent>
            </a:graphicData>
          </a:graphic>
        </p:graphicFrame>
      </p:grpSp>
      <p:grpSp>
        <p:nvGrpSpPr>
          <p:cNvPr id="9" name="Group 8">
            <a:extLst>
              <a:ext uri="{FF2B5EF4-FFF2-40B4-BE49-F238E27FC236}">
                <a16:creationId xmlns:a16="http://schemas.microsoft.com/office/drawing/2014/main" id="{22D47E24-DE93-8DA0-1E4F-6023E9F98DDF}"/>
              </a:ext>
            </a:extLst>
          </p:cNvPr>
          <p:cNvGrpSpPr/>
          <p:nvPr/>
        </p:nvGrpSpPr>
        <p:grpSpPr>
          <a:xfrm>
            <a:off x="1560176" y="249721"/>
            <a:ext cx="7583824" cy="990600"/>
            <a:chOff x="1560176" y="249721"/>
            <a:chExt cx="7583824" cy="990600"/>
          </a:xfrm>
        </p:grpSpPr>
        <p:grpSp>
          <p:nvGrpSpPr>
            <p:cNvPr id="4" name="Group 3">
              <a:extLst>
                <a:ext uri="{FF2B5EF4-FFF2-40B4-BE49-F238E27FC236}">
                  <a16:creationId xmlns:a16="http://schemas.microsoft.com/office/drawing/2014/main" id="{4CCCD93E-7022-9D8B-0E59-6C4E9F9E9E63}"/>
                </a:ext>
              </a:extLst>
            </p:cNvPr>
            <p:cNvGrpSpPr/>
            <p:nvPr/>
          </p:nvGrpSpPr>
          <p:grpSpPr>
            <a:xfrm>
              <a:off x="1580315" y="266700"/>
              <a:ext cx="7563685" cy="952500"/>
              <a:chOff x="1676399" y="222041"/>
              <a:chExt cx="7563685" cy="952500"/>
            </a:xfrm>
          </p:grpSpPr>
          <p:sp>
            <p:nvSpPr>
              <p:cNvPr id="2" name="TextBox 1">
                <a:extLst>
                  <a:ext uri="{FF2B5EF4-FFF2-40B4-BE49-F238E27FC236}">
                    <a16:creationId xmlns:a16="http://schemas.microsoft.com/office/drawing/2014/main" id="{FE563AEF-ED3E-8C50-4901-62D7708FBDB6}"/>
                  </a:ext>
                </a:extLst>
              </p:cNvPr>
              <p:cNvSpPr txBox="1"/>
              <p:nvPr/>
            </p:nvSpPr>
            <p:spPr>
              <a:xfrm>
                <a:off x="1676399" y="361950"/>
                <a:ext cx="7563685"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Câu 5:</a:t>
                </a:r>
                <a:r>
                  <a:rPr lang="en-US" sz="3200">
                    <a:latin typeface="Times New Roman" panose="02020603050405020304" pitchFamily="18" charset="0"/>
                    <a:cs typeface="Times New Roman" panose="02020603050405020304" pitchFamily="18" charset="0"/>
                  </a:rPr>
                  <a:t> Số hữu tỉ        nằm giữa hai số hữu tỉ: </a:t>
                </a:r>
                <a:endParaRPr lang="vi-VN" sz="3200">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BCD10E0C-3091-F2E0-2CC2-22BD7DAD118D}"/>
                  </a:ext>
                </a:extLst>
              </p:cNvPr>
              <p:cNvGraphicFramePr>
                <a:graphicFrameLocks noChangeAspect="1"/>
              </p:cNvGraphicFramePr>
              <p:nvPr>
                <p:extLst>
                  <p:ext uri="{D42A27DB-BD31-4B8C-83A1-F6EECF244321}">
                    <p14:modId xmlns:p14="http://schemas.microsoft.com/office/powerpoint/2010/main" val="1190641010"/>
                  </p:ext>
                </p:extLst>
              </p:nvPr>
            </p:nvGraphicFramePr>
            <p:xfrm>
              <a:off x="4655384" y="222041"/>
              <a:ext cx="508000" cy="952500"/>
            </p:xfrm>
            <a:graphic>
              <a:graphicData uri="http://schemas.openxmlformats.org/presentationml/2006/ole">
                <mc:AlternateContent xmlns:mc="http://schemas.openxmlformats.org/markup-compatibility/2006">
                  <mc:Choice xmlns:v="urn:schemas-microsoft-com:vml" Requires="v">
                    <p:oleObj spid="_x0000_s5378" name="Equation" r:id="rId29" imgW="507960" imgH="952200" progId="Equation.DSMT4">
                      <p:embed/>
                    </p:oleObj>
                  </mc:Choice>
                  <mc:Fallback>
                    <p:oleObj name="Equation" r:id="rId29" imgW="507960" imgH="952200" progId="Equation.DSMT4">
                      <p:embed/>
                      <p:pic>
                        <p:nvPicPr>
                          <p:cNvPr id="0" name=""/>
                          <p:cNvPicPr/>
                          <p:nvPr/>
                        </p:nvPicPr>
                        <p:blipFill>
                          <a:blip r:embed="rId30"/>
                          <a:stretch>
                            <a:fillRect/>
                          </a:stretch>
                        </p:blipFill>
                        <p:spPr>
                          <a:xfrm>
                            <a:off x="4655384" y="222041"/>
                            <a:ext cx="508000" cy="952500"/>
                          </a:xfrm>
                          <a:prstGeom prst="rect">
                            <a:avLst/>
                          </a:prstGeom>
                        </p:spPr>
                      </p:pic>
                    </p:oleObj>
                  </mc:Fallback>
                </mc:AlternateContent>
              </a:graphicData>
            </a:graphic>
          </p:graphicFrame>
        </p:grpSp>
        <p:sp>
          <p:nvSpPr>
            <p:cNvPr id="52" name="Rectangle: Rounded Corners 51">
              <a:extLst>
                <a:ext uri="{FF2B5EF4-FFF2-40B4-BE49-F238E27FC236}">
                  <a16:creationId xmlns:a16="http://schemas.microsoft.com/office/drawing/2014/main" id="{E2DD8138-9DA2-B764-2631-B2CA51AA88FF}"/>
                </a:ext>
              </a:extLst>
            </p:cNvPr>
            <p:cNvSpPr/>
            <p:nvPr/>
          </p:nvSpPr>
          <p:spPr>
            <a:xfrm>
              <a:off x="1560176" y="249721"/>
              <a:ext cx="7507624" cy="990600"/>
            </a:xfrm>
            <a:prstGeom prst="roundRect">
              <a:avLst/>
            </a:prstGeom>
            <a:noFill/>
            <a:ln w="50800" cmpd="thickThin">
              <a:solidFill>
                <a:srgbClr val="231DA3"/>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53" name="Group 52">
            <a:extLst>
              <a:ext uri="{FF2B5EF4-FFF2-40B4-BE49-F238E27FC236}">
                <a16:creationId xmlns:a16="http://schemas.microsoft.com/office/drawing/2014/main" id="{EDFB766E-55C9-F80F-D0E1-B909A9AC96AE}"/>
              </a:ext>
            </a:extLst>
          </p:cNvPr>
          <p:cNvGrpSpPr/>
          <p:nvPr/>
        </p:nvGrpSpPr>
        <p:grpSpPr>
          <a:xfrm>
            <a:off x="1143000" y="1428750"/>
            <a:ext cx="7162800" cy="2665376"/>
            <a:chOff x="829283" y="2038350"/>
            <a:chExt cx="7162800" cy="2665376"/>
          </a:xfrm>
        </p:grpSpPr>
        <p:sp>
          <p:nvSpPr>
            <p:cNvPr id="54" name="Arrow: Pentagon 53">
              <a:extLst>
                <a:ext uri="{FF2B5EF4-FFF2-40B4-BE49-F238E27FC236}">
                  <a16:creationId xmlns:a16="http://schemas.microsoft.com/office/drawing/2014/main" id="{2852DA94-406F-A621-FE9E-1377B67E5CD4}"/>
                </a:ext>
              </a:extLst>
            </p:cNvPr>
            <p:cNvSpPr/>
            <p:nvPr/>
          </p:nvSpPr>
          <p:spPr>
            <a:xfrm>
              <a:off x="838199" y="2056182"/>
              <a:ext cx="3191484"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5" name="Arrow: Pentagon 54">
              <a:extLst>
                <a:ext uri="{FF2B5EF4-FFF2-40B4-BE49-F238E27FC236}">
                  <a16:creationId xmlns:a16="http://schemas.microsoft.com/office/drawing/2014/main" id="{0D4A1256-5575-0098-CE8F-6B794FA51D42}"/>
                </a:ext>
              </a:extLst>
            </p:cNvPr>
            <p:cNvSpPr/>
            <p:nvPr/>
          </p:nvSpPr>
          <p:spPr>
            <a:xfrm>
              <a:off x="829283" y="3560726"/>
              <a:ext cx="3191484"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6" name="Arrow: Pentagon 55">
              <a:extLst>
                <a:ext uri="{FF2B5EF4-FFF2-40B4-BE49-F238E27FC236}">
                  <a16:creationId xmlns:a16="http://schemas.microsoft.com/office/drawing/2014/main" id="{72342C32-159D-7233-FFE5-86DC97F9343B}"/>
                </a:ext>
              </a:extLst>
            </p:cNvPr>
            <p:cNvSpPr/>
            <p:nvPr/>
          </p:nvSpPr>
          <p:spPr>
            <a:xfrm>
              <a:off x="4800599" y="2038350"/>
              <a:ext cx="3191484"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7" name="Arrow: Pentagon 56">
              <a:extLst>
                <a:ext uri="{FF2B5EF4-FFF2-40B4-BE49-F238E27FC236}">
                  <a16:creationId xmlns:a16="http://schemas.microsoft.com/office/drawing/2014/main" id="{CBC2E9A9-167C-9F0D-71A5-B0CE45F6FBAD}"/>
                </a:ext>
              </a:extLst>
            </p:cNvPr>
            <p:cNvSpPr/>
            <p:nvPr/>
          </p:nvSpPr>
          <p:spPr>
            <a:xfrm>
              <a:off x="4791683" y="3560726"/>
              <a:ext cx="3191484"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2" name="Rectangle: Rounded Corners 11">
            <a:extLst>
              <a:ext uri="{FF2B5EF4-FFF2-40B4-BE49-F238E27FC236}">
                <a16:creationId xmlns:a16="http://schemas.microsoft.com/office/drawing/2014/main" id="{8B93651C-EE7A-6C66-6A94-D13A7B582AA0}"/>
              </a:ext>
            </a:extLst>
          </p:cNvPr>
          <p:cNvSpPr/>
          <p:nvPr/>
        </p:nvSpPr>
        <p:spPr>
          <a:xfrm>
            <a:off x="76200" y="4309961"/>
            <a:ext cx="2209800" cy="4953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Hướng dẫn</a:t>
            </a:r>
            <a:endParaRPr lang="vi-VN" sz="2800">
              <a:latin typeface="Times New Roman" panose="02020603050405020304" pitchFamily="18" charset="0"/>
              <a:cs typeface="Times New Roman" panose="02020603050405020304" pitchFamily="18" charset="0"/>
            </a:endParaRPr>
          </a:p>
        </p:txBody>
      </p:sp>
      <p:sp>
        <p:nvSpPr>
          <p:cNvPr id="13" name="Oval A">
            <a:extLst>
              <a:ext uri="{FF2B5EF4-FFF2-40B4-BE49-F238E27FC236}">
                <a16:creationId xmlns:a16="http://schemas.microsoft.com/office/drawing/2014/main" id="{CF900B03-BEE7-5A34-13EB-348CFED340C0}"/>
              </a:ext>
            </a:extLst>
          </p:cNvPr>
          <p:cNvSpPr/>
          <p:nvPr/>
        </p:nvSpPr>
        <p:spPr>
          <a:xfrm>
            <a:off x="2527515" y="4248150"/>
            <a:ext cx="609600" cy="6096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A</a:t>
            </a:r>
            <a:endParaRPr lang="vi-VN" sz="2800" b="1">
              <a:latin typeface="Times New Roman" panose="02020603050405020304" pitchFamily="18" charset="0"/>
              <a:cs typeface="Times New Roman" panose="02020603050405020304" pitchFamily="18" charset="0"/>
            </a:endParaRPr>
          </a:p>
        </p:txBody>
      </p:sp>
      <p:sp>
        <p:nvSpPr>
          <p:cNvPr id="58" name="Oval B">
            <a:extLst>
              <a:ext uri="{FF2B5EF4-FFF2-40B4-BE49-F238E27FC236}">
                <a16:creationId xmlns:a16="http://schemas.microsoft.com/office/drawing/2014/main" id="{2D403B75-8359-702E-29A3-8F607F1C799E}"/>
              </a:ext>
            </a:extLst>
          </p:cNvPr>
          <p:cNvSpPr/>
          <p:nvPr/>
        </p:nvSpPr>
        <p:spPr>
          <a:xfrm>
            <a:off x="3626343" y="4248150"/>
            <a:ext cx="609600" cy="6096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B</a:t>
            </a:r>
            <a:endParaRPr lang="vi-VN" sz="2800" b="1">
              <a:latin typeface="Times New Roman" panose="02020603050405020304" pitchFamily="18" charset="0"/>
              <a:cs typeface="Times New Roman" panose="02020603050405020304" pitchFamily="18" charset="0"/>
            </a:endParaRPr>
          </a:p>
        </p:txBody>
      </p:sp>
      <p:sp>
        <p:nvSpPr>
          <p:cNvPr id="59" name="Oval C">
            <a:extLst>
              <a:ext uri="{FF2B5EF4-FFF2-40B4-BE49-F238E27FC236}">
                <a16:creationId xmlns:a16="http://schemas.microsoft.com/office/drawing/2014/main" id="{B8545AD1-29A3-4C21-0825-409D18A357D2}"/>
              </a:ext>
            </a:extLst>
          </p:cNvPr>
          <p:cNvSpPr/>
          <p:nvPr/>
        </p:nvSpPr>
        <p:spPr>
          <a:xfrm>
            <a:off x="4725171" y="4248150"/>
            <a:ext cx="609600" cy="6096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C</a:t>
            </a:r>
            <a:endParaRPr lang="vi-VN" sz="2800" b="1">
              <a:latin typeface="Times New Roman" panose="02020603050405020304" pitchFamily="18" charset="0"/>
              <a:cs typeface="Times New Roman" panose="02020603050405020304" pitchFamily="18" charset="0"/>
            </a:endParaRPr>
          </a:p>
        </p:txBody>
      </p:sp>
      <p:sp>
        <p:nvSpPr>
          <p:cNvPr id="60" name="Oval D">
            <a:extLst>
              <a:ext uri="{FF2B5EF4-FFF2-40B4-BE49-F238E27FC236}">
                <a16:creationId xmlns:a16="http://schemas.microsoft.com/office/drawing/2014/main" id="{E7665B30-8AAC-1A5F-8F27-F37A827D8A5C}"/>
              </a:ext>
            </a:extLst>
          </p:cNvPr>
          <p:cNvSpPr/>
          <p:nvPr/>
        </p:nvSpPr>
        <p:spPr>
          <a:xfrm>
            <a:off x="5824000" y="4248150"/>
            <a:ext cx="609600" cy="6096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D</a:t>
            </a:r>
            <a:endParaRPr lang="vi-VN" sz="2800" b="1">
              <a:latin typeface="Times New Roman" panose="02020603050405020304" pitchFamily="18" charset="0"/>
              <a:cs typeface="Times New Roman" panose="02020603050405020304" pitchFamily="18" charset="0"/>
            </a:endParaRPr>
          </a:p>
        </p:txBody>
      </p:sp>
      <p:grpSp>
        <p:nvGrpSpPr>
          <p:cNvPr id="61" name="Group 60">
            <a:extLst>
              <a:ext uri="{FF2B5EF4-FFF2-40B4-BE49-F238E27FC236}">
                <a16:creationId xmlns:a16="http://schemas.microsoft.com/office/drawing/2014/main" id="{9BB7C672-3706-0FD8-A925-37A414A79897}"/>
              </a:ext>
            </a:extLst>
          </p:cNvPr>
          <p:cNvGrpSpPr/>
          <p:nvPr/>
        </p:nvGrpSpPr>
        <p:grpSpPr>
          <a:xfrm>
            <a:off x="1097930" y="1524209"/>
            <a:ext cx="7086600" cy="2438400"/>
            <a:chOff x="838200" y="209550"/>
            <a:chExt cx="7086600" cy="2438400"/>
          </a:xfrm>
        </p:grpSpPr>
        <p:sp>
          <p:nvSpPr>
            <p:cNvPr id="62" name="Rectangle: Rounded Corners 61">
              <a:extLst>
                <a:ext uri="{FF2B5EF4-FFF2-40B4-BE49-F238E27FC236}">
                  <a16:creationId xmlns:a16="http://schemas.microsoft.com/office/drawing/2014/main" id="{77DD44AB-8309-21F3-1EEA-3355EF2E7D0D}"/>
                </a:ext>
              </a:extLst>
            </p:cNvPr>
            <p:cNvSpPr/>
            <p:nvPr/>
          </p:nvSpPr>
          <p:spPr>
            <a:xfrm>
              <a:off x="838200" y="209550"/>
              <a:ext cx="7086600" cy="2438400"/>
            </a:xfrm>
            <a:prstGeom prst="roundRect">
              <a:avLst/>
            </a:prstGeom>
            <a:solidFill>
              <a:srgbClr val="71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grpSp>
          <p:nvGrpSpPr>
            <p:cNvPr id="63" name="Group 62">
              <a:extLst>
                <a:ext uri="{FF2B5EF4-FFF2-40B4-BE49-F238E27FC236}">
                  <a16:creationId xmlns:a16="http://schemas.microsoft.com/office/drawing/2014/main" id="{3EEC2D75-EEBC-78DA-51DA-93591188EA21}"/>
                </a:ext>
              </a:extLst>
            </p:cNvPr>
            <p:cNvGrpSpPr/>
            <p:nvPr/>
          </p:nvGrpSpPr>
          <p:grpSpPr>
            <a:xfrm>
              <a:off x="914400" y="287236"/>
              <a:ext cx="6903126" cy="2260600"/>
              <a:chOff x="1371600" y="666750"/>
              <a:chExt cx="6903126" cy="2260600"/>
            </a:xfrm>
          </p:grpSpPr>
          <p:graphicFrame>
            <p:nvGraphicFramePr>
              <p:cNvPr id="64" name="Object 63">
                <a:extLst>
                  <a:ext uri="{FF2B5EF4-FFF2-40B4-BE49-F238E27FC236}">
                    <a16:creationId xmlns:a16="http://schemas.microsoft.com/office/drawing/2014/main" id="{45D64125-2541-5181-79AE-D208E25A1F03}"/>
                  </a:ext>
                </a:extLst>
              </p:cNvPr>
              <p:cNvGraphicFramePr>
                <a:graphicFrameLocks noChangeAspect="1"/>
              </p:cNvGraphicFramePr>
              <p:nvPr>
                <p:extLst>
                  <p:ext uri="{D42A27DB-BD31-4B8C-83A1-F6EECF244321}">
                    <p14:modId xmlns:p14="http://schemas.microsoft.com/office/powerpoint/2010/main" val="4062418471"/>
                  </p:ext>
                </p:extLst>
              </p:nvPr>
            </p:nvGraphicFramePr>
            <p:xfrm>
              <a:off x="2895600" y="666750"/>
              <a:ext cx="3136900" cy="838200"/>
            </p:xfrm>
            <a:graphic>
              <a:graphicData uri="http://schemas.openxmlformats.org/presentationml/2006/ole">
                <mc:AlternateContent xmlns:mc="http://schemas.openxmlformats.org/markup-compatibility/2006">
                  <mc:Choice xmlns:v="urn:schemas-microsoft-com:vml" Requires="v">
                    <p:oleObj spid="_x0000_s5379" name="Equation" r:id="rId31" imgW="3136680" imgH="838080" progId="Equation.DSMT4">
                      <p:embed/>
                    </p:oleObj>
                  </mc:Choice>
                  <mc:Fallback>
                    <p:oleObj name="Equation" r:id="rId31" imgW="3136680" imgH="838080" progId="Equation.DSMT4">
                      <p:embed/>
                      <p:pic>
                        <p:nvPicPr>
                          <p:cNvPr id="2" name="Object 1">
                            <a:extLst>
                              <a:ext uri="{FF2B5EF4-FFF2-40B4-BE49-F238E27FC236}">
                                <a16:creationId xmlns:a16="http://schemas.microsoft.com/office/drawing/2014/main" id="{22CEFDAF-A0CF-3D65-E4E8-292862151D7F}"/>
                              </a:ext>
                            </a:extLst>
                          </p:cNvPr>
                          <p:cNvPicPr/>
                          <p:nvPr/>
                        </p:nvPicPr>
                        <p:blipFill>
                          <a:blip r:embed="rId32"/>
                          <a:stretch>
                            <a:fillRect/>
                          </a:stretch>
                        </p:blipFill>
                        <p:spPr>
                          <a:xfrm>
                            <a:off x="2895600" y="666750"/>
                            <a:ext cx="3136900" cy="838200"/>
                          </a:xfrm>
                          <a:prstGeom prst="rect">
                            <a:avLst/>
                          </a:prstGeom>
                        </p:spPr>
                      </p:pic>
                    </p:oleObj>
                  </mc:Fallback>
                </mc:AlternateContent>
              </a:graphicData>
            </a:graphic>
          </p:graphicFrame>
          <p:sp>
            <p:nvSpPr>
              <p:cNvPr id="65" name="TextBox 64">
                <a:extLst>
                  <a:ext uri="{FF2B5EF4-FFF2-40B4-BE49-F238E27FC236}">
                    <a16:creationId xmlns:a16="http://schemas.microsoft.com/office/drawing/2014/main" id="{F4D4E6D1-BD07-48A8-8246-1F674EEB4ADE}"/>
                  </a:ext>
                </a:extLst>
              </p:cNvPr>
              <p:cNvSpPr txBox="1"/>
              <p:nvPr/>
            </p:nvSpPr>
            <p:spPr>
              <a:xfrm>
                <a:off x="1371600" y="824240"/>
                <a:ext cx="213360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A. </a:t>
                </a:r>
                <a:r>
                  <a:rPr lang="en-US" sz="2800">
                    <a:latin typeface="Times New Roman" panose="02020603050405020304" pitchFamily="18" charset="0"/>
                    <a:cs typeface="Times New Roman" panose="02020603050405020304" pitchFamily="18" charset="0"/>
                  </a:rPr>
                  <a:t>Ta có:</a:t>
                </a:r>
                <a:endParaRPr lang="vi-VN" sz="2800">
                  <a:latin typeface="Times New Roman" panose="02020603050405020304" pitchFamily="18" charset="0"/>
                  <a:cs typeface="Times New Roman" panose="02020603050405020304" pitchFamily="18" charset="0"/>
                </a:endParaRPr>
              </a:p>
            </p:txBody>
          </p:sp>
          <p:sp>
            <p:nvSpPr>
              <p:cNvPr id="66" name="TextBox 65">
                <a:extLst>
                  <a:ext uri="{FF2B5EF4-FFF2-40B4-BE49-F238E27FC236}">
                    <a16:creationId xmlns:a16="http://schemas.microsoft.com/office/drawing/2014/main" id="{40401A13-16E4-987E-9F63-51D783DCAD99}"/>
                  </a:ext>
                </a:extLst>
              </p:cNvPr>
              <p:cNvSpPr txBox="1"/>
              <p:nvPr/>
            </p:nvSpPr>
            <p:spPr>
              <a:xfrm>
                <a:off x="1755843" y="1510219"/>
                <a:ext cx="6858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Do</a:t>
                </a:r>
                <a:endParaRPr lang="vi-VN" sz="2800">
                  <a:latin typeface="Times New Roman" panose="02020603050405020304" pitchFamily="18" charset="0"/>
                  <a:cs typeface="Times New Roman" panose="02020603050405020304" pitchFamily="18" charset="0"/>
                </a:endParaRPr>
              </a:p>
            </p:txBody>
          </p:sp>
          <p:sp>
            <p:nvSpPr>
              <p:cNvPr id="67" name="TextBox 66">
                <a:extLst>
                  <a:ext uri="{FF2B5EF4-FFF2-40B4-BE49-F238E27FC236}">
                    <a16:creationId xmlns:a16="http://schemas.microsoft.com/office/drawing/2014/main" id="{8C27FAEE-DD54-6634-58B2-C702F7442A34}"/>
                  </a:ext>
                </a:extLst>
              </p:cNvPr>
              <p:cNvSpPr txBox="1"/>
              <p:nvPr/>
            </p:nvSpPr>
            <p:spPr>
              <a:xfrm>
                <a:off x="5350550" y="1504950"/>
                <a:ext cx="8382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nên</a:t>
                </a:r>
                <a:endParaRPr lang="vi-VN" sz="2800">
                  <a:latin typeface="Times New Roman" panose="02020603050405020304" pitchFamily="18" charset="0"/>
                  <a:cs typeface="Times New Roman" panose="02020603050405020304" pitchFamily="18" charset="0"/>
                </a:endParaRPr>
              </a:p>
            </p:txBody>
          </p:sp>
          <p:graphicFrame>
            <p:nvGraphicFramePr>
              <p:cNvPr id="68" name="Object 67">
                <a:extLst>
                  <a:ext uri="{FF2B5EF4-FFF2-40B4-BE49-F238E27FC236}">
                    <a16:creationId xmlns:a16="http://schemas.microsoft.com/office/drawing/2014/main" id="{D79E1596-EDD9-EDFB-3EFE-CC180246B5C8}"/>
                  </a:ext>
                </a:extLst>
              </p:cNvPr>
              <p:cNvGraphicFramePr>
                <a:graphicFrameLocks noChangeAspect="1"/>
              </p:cNvGraphicFramePr>
              <p:nvPr>
                <p:extLst>
                  <p:ext uri="{D42A27DB-BD31-4B8C-83A1-F6EECF244321}">
                    <p14:modId xmlns:p14="http://schemas.microsoft.com/office/powerpoint/2010/main" val="850014062"/>
                  </p:ext>
                </p:extLst>
              </p:nvPr>
            </p:nvGraphicFramePr>
            <p:xfrm>
              <a:off x="2470893" y="1625466"/>
              <a:ext cx="2844800" cy="342900"/>
            </p:xfrm>
            <a:graphic>
              <a:graphicData uri="http://schemas.openxmlformats.org/presentationml/2006/ole">
                <mc:AlternateContent xmlns:mc="http://schemas.openxmlformats.org/markup-compatibility/2006">
                  <mc:Choice xmlns:v="urn:schemas-microsoft-com:vml" Requires="v">
                    <p:oleObj spid="_x0000_s5380" name="Equation" r:id="rId33" imgW="2844720" imgH="342720" progId="Equation.DSMT4">
                      <p:embed/>
                    </p:oleObj>
                  </mc:Choice>
                  <mc:Fallback>
                    <p:oleObj name="Equation" r:id="rId33" imgW="2844720" imgH="342720" progId="Equation.DSMT4">
                      <p:embed/>
                      <p:pic>
                        <p:nvPicPr>
                          <p:cNvPr id="6" name="Object 5">
                            <a:extLst>
                              <a:ext uri="{FF2B5EF4-FFF2-40B4-BE49-F238E27FC236}">
                                <a16:creationId xmlns:a16="http://schemas.microsoft.com/office/drawing/2014/main" id="{C7291DF4-DBD3-A880-134D-5C9D842E0A70}"/>
                              </a:ext>
                            </a:extLst>
                          </p:cNvPr>
                          <p:cNvPicPr/>
                          <p:nvPr/>
                        </p:nvPicPr>
                        <p:blipFill>
                          <a:blip r:embed="rId34"/>
                          <a:stretch>
                            <a:fillRect/>
                          </a:stretch>
                        </p:blipFill>
                        <p:spPr>
                          <a:xfrm>
                            <a:off x="2470893" y="1625466"/>
                            <a:ext cx="2844800" cy="342900"/>
                          </a:xfrm>
                          <a:prstGeom prst="rect">
                            <a:avLst/>
                          </a:prstGeom>
                        </p:spPr>
                      </p:pic>
                    </p:oleObj>
                  </mc:Fallback>
                </mc:AlternateContent>
              </a:graphicData>
            </a:graphic>
          </p:graphicFrame>
          <p:graphicFrame>
            <p:nvGraphicFramePr>
              <p:cNvPr id="69" name="Object 68">
                <a:extLst>
                  <a:ext uri="{FF2B5EF4-FFF2-40B4-BE49-F238E27FC236}">
                    <a16:creationId xmlns:a16="http://schemas.microsoft.com/office/drawing/2014/main" id="{52CC1AF7-0F0B-5307-2A7F-4AD13E5D5943}"/>
                  </a:ext>
                </a:extLst>
              </p:cNvPr>
              <p:cNvGraphicFramePr>
                <a:graphicFrameLocks noChangeAspect="1"/>
              </p:cNvGraphicFramePr>
              <p:nvPr>
                <p:extLst>
                  <p:ext uri="{D42A27DB-BD31-4B8C-83A1-F6EECF244321}">
                    <p14:modId xmlns:p14="http://schemas.microsoft.com/office/powerpoint/2010/main" val="2959920197"/>
                  </p:ext>
                </p:extLst>
              </p:nvPr>
            </p:nvGraphicFramePr>
            <p:xfrm>
              <a:off x="6064926" y="1352550"/>
              <a:ext cx="2209800" cy="838200"/>
            </p:xfrm>
            <a:graphic>
              <a:graphicData uri="http://schemas.openxmlformats.org/presentationml/2006/ole">
                <mc:AlternateContent xmlns:mc="http://schemas.openxmlformats.org/markup-compatibility/2006">
                  <mc:Choice xmlns:v="urn:schemas-microsoft-com:vml" Requires="v">
                    <p:oleObj spid="_x0000_s5381" name="Equation" r:id="rId35" imgW="2209680" imgH="838080" progId="Equation.DSMT4">
                      <p:embed/>
                    </p:oleObj>
                  </mc:Choice>
                  <mc:Fallback>
                    <p:oleObj name="Equation" r:id="rId35" imgW="2209680" imgH="838080" progId="Equation.DSMT4">
                      <p:embed/>
                      <p:pic>
                        <p:nvPicPr>
                          <p:cNvPr id="7" name="Object 6">
                            <a:extLst>
                              <a:ext uri="{FF2B5EF4-FFF2-40B4-BE49-F238E27FC236}">
                                <a16:creationId xmlns:a16="http://schemas.microsoft.com/office/drawing/2014/main" id="{75424EFD-1762-4784-1F0B-914BC7583DAF}"/>
                              </a:ext>
                            </a:extLst>
                          </p:cNvPr>
                          <p:cNvPicPr/>
                          <p:nvPr/>
                        </p:nvPicPr>
                        <p:blipFill>
                          <a:blip r:embed="rId36"/>
                          <a:stretch>
                            <a:fillRect/>
                          </a:stretch>
                        </p:blipFill>
                        <p:spPr>
                          <a:xfrm>
                            <a:off x="6064926" y="1352550"/>
                            <a:ext cx="2209800" cy="838200"/>
                          </a:xfrm>
                          <a:prstGeom prst="rect">
                            <a:avLst/>
                          </a:prstGeom>
                        </p:spPr>
                      </p:pic>
                    </p:oleObj>
                  </mc:Fallback>
                </mc:AlternateContent>
              </a:graphicData>
            </a:graphic>
          </p:graphicFrame>
          <p:sp>
            <p:nvSpPr>
              <p:cNvPr id="70" name="TextBox 69">
                <a:extLst>
                  <a:ext uri="{FF2B5EF4-FFF2-40B4-BE49-F238E27FC236}">
                    <a16:creationId xmlns:a16="http://schemas.microsoft.com/office/drawing/2014/main" id="{05156A0A-8F0A-E425-27FB-3EE4FE995279}"/>
                  </a:ext>
                </a:extLst>
              </p:cNvPr>
              <p:cNvSpPr txBox="1"/>
              <p:nvPr/>
            </p:nvSpPr>
            <p:spPr>
              <a:xfrm>
                <a:off x="1785092" y="2190750"/>
                <a:ext cx="514910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Vậy        nằm giữa           và</a:t>
                </a:r>
                <a:endParaRPr lang="vi-VN" sz="2800">
                  <a:latin typeface="Times New Roman" panose="02020603050405020304" pitchFamily="18" charset="0"/>
                  <a:cs typeface="Times New Roman" panose="02020603050405020304" pitchFamily="18" charset="0"/>
                </a:endParaRPr>
              </a:p>
            </p:txBody>
          </p:sp>
          <p:graphicFrame>
            <p:nvGraphicFramePr>
              <p:cNvPr id="71" name="Object 70">
                <a:extLst>
                  <a:ext uri="{FF2B5EF4-FFF2-40B4-BE49-F238E27FC236}">
                    <a16:creationId xmlns:a16="http://schemas.microsoft.com/office/drawing/2014/main" id="{6668AF88-6C0C-40E5-44B1-D4F705D14018}"/>
                  </a:ext>
                </a:extLst>
              </p:cNvPr>
              <p:cNvGraphicFramePr>
                <a:graphicFrameLocks noChangeAspect="1"/>
              </p:cNvGraphicFramePr>
              <p:nvPr>
                <p:extLst>
                  <p:ext uri="{D42A27DB-BD31-4B8C-83A1-F6EECF244321}">
                    <p14:modId xmlns:p14="http://schemas.microsoft.com/office/powerpoint/2010/main" val="2729044065"/>
                  </p:ext>
                </p:extLst>
              </p:nvPr>
            </p:nvGraphicFramePr>
            <p:xfrm>
              <a:off x="2616200" y="2089150"/>
              <a:ext cx="457200" cy="838200"/>
            </p:xfrm>
            <a:graphic>
              <a:graphicData uri="http://schemas.openxmlformats.org/presentationml/2006/ole">
                <mc:AlternateContent xmlns:mc="http://schemas.openxmlformats.org/markup-compatibility/2006">
                  <mc:Choice xmlns:v="urn:schemas-microsoft-com:vml" Requires="v">
                    <p:oleObj spid="_x0000_s5382" name="Equation" r:id="rId37" imgW="457200" imgH="838080" progId="Equation.DSMT4">
                      <p:embed/>
                    </p:oleObj>
                  </mc:Choice>
                  <mc:Fallback>
                    <p:oleObj name="Equation" r:id="rId37" imgW="457200" imgH="838080" progId="Equation.DSMT4">
                      <p:embed/>
                      <p:pic>
                        <p:nvPicPr>
                          <p:cNvPr id="9" name="Object 8">
                            <a:extLst>
                              <a:ext uri="{FF2B5EF4-FFF2-40B4-BE49-F238E27FC236}">
                                <a16:creationId xmlns:a16="http://schemas.microsoft.com/office/drawing/2014/main" id="{1F4973E8-1A93-D3CF-FA89-E5983ED8A1EB}"/>
                              </a:ext>
                            </a:extLst>
                          </p:cNvPr>
                          <p:cNvPicPr/>
                          <p:nvPr/>
                        </p:nvPicPr>
                        <p:blipFill>
                          <a:blip r:embed="rId38"/>
                          <a:stretch>
                            <a:fillRect/>
                          </a:stretch>
                        </p:blipFill>
                        <p:spPr>
                          <a:xfrm>
                            <a:off x="2616200" y="2089150"/>
                            <a:ext cx="457200" cy="838200"/>
                          </a:xfrm>
                          <a:prstGeom prst="rect">
                            <a:avLst/>
                          </a:prstGeom>
                        </p:spPr>
                      </p:pic>
                    </p:oleObj>
                  </mc:Fallback>
                </mc:AlternateContent>
              </a:graphicData>
            </a:graphic>
          </p:graphicFrame>
          <p:graphicFrame>
            <p:nvGraphicFramePr>
              <p:cNvPr id="72" name="Object 71">
                <a:extLst>
                  <a:ext uri="{FF2B5EF4-FFF2-40B4-BE49-F238E27FC236}">
                    <a16:creationId xmlns:a16="http://schemas.microsoft.com/office/drawing/2014/main" id="{4DAF2023-BB61-B111-8220-FF232178602D}"/>
                  </a:ext>
                </a:extLst>
              </p:cNvPr>
              <p:cNvGraphicFramePr>
                <a:graphicFrameLocks noChangeAspect="1"/>
              </p:cNvGraphicFramePr>
              <p:nvPr>
                <p:extLst>
                  <p:ext uri="{D42A27DB-BD31-4B8C-83A1-F6EECF244321}">
                    <p14:modId xmlns:p14="http://schemas.microsoft.com/office/powerpoint/2010/main" val="1894962780"/>
                  </p:ext>
                </p:extLst>
              </p:nvPr>
            </p:nvGraphicFramePr>
            <p:xfrm>
              <a:off x="4659313" y="2333625"/>
              <a:ext cx="685800" cy="342900"/>
            </p:xfrm>
            <a:graphic>
              <a:graphicData uri="http://schemas.openxmlformats.org/presentationml/2006/ole">
                <mc:AlternateContent xmlns:mc="http://schemas.openxmlformats.org/markup-compatibility/2006">
                  <mc:Choice xmlns:v="urn:schemas-microsoft-com:vml" Requires="v">
                    <p:oleObj spid="_x0000_s5383" name="Equation" r:id="rId39" imgW="685800" imgH="342720" progId="Equation.DSMT4">
                      <p:embed/>
                    </p:oleObj>
                  </mc:Choice>
                  <mc:Fallback>
                    <p:oleObj name="Equation" r:id="rId39" imgW="685800" imgH="342720" progId="Equation.DSMT4">
                      <p:embed/>
                      <p:pic>
                        <p:nvPicPr>
                          <p:cNvPr id="10" name="Object 9">
                            <a:extLst>
                              <a:ext uri="{FF2B5EF4-FFF2-40B4-BE49-F238E27FC236}">
                                <a16:creationId xmlns:a16="http://schemas.microsoft.com/office/drawing/2014/main" id="{B43208C6-F415-5A96-7F57-FDB8C509B1D2}"/>
                              </a:ext>
                            </a:extLst>
                          </p:cNvPr>
                          <p:cNvPicPr/>
                          <p:nvPr/>
                        </p:nvPicPr>
                        <p:blipFill>
                          <a:blip r:embed="rId40"/>
                          <a:stretch>
                            <a:fillRect/>
                          </a:stretch>
                        </p:blipFill>
                        <p:spPr>
                          <a:xfrm>
                            <a:off x="4659313" y="2333625"/>
                            <a:ext cx="685800" cy="342900"/>
                          </a:xfrm>
                          <a:prstGeom prst="rect">
                            <a:avLst/>
                          </a:prstGeom>
                        </p:spPr>
                      </p:pic>
                    </p:oleObj>
                  </mc:Fallback>
                </mc:AlternateContent>
              </a:graphicData>
            </a:graphic>
          </p:graphicFrame>
          <p:graphicFrame>
            <p:nvGraphicFramePr>
              <p:cNvPr id="73" name="Object 72">
                <a:extLst>
                  <a:ext uri="{FF2B5EF4-FFF2-40B4-BE49-F238E27FC236}">
                    <a16:creationId xmlns:a16="http://schemas.microsoft.com/office/drawing/2014/main" id="{0B283776-FF7E-5CA6-460E-231473B065B4}"/>
                  </a:ext>
                </a:extLst>
              </p:cNvPr>
              <p:cNvGraphicFramePr>
                <a:graphicFrameLocks noChangeAspect="1"/>
              </p:cNvGraphicFramePr>
              <p:nvPr>
                <p:extLst>
                  <p:ext uri="{D42A27DB-BD31-4B8C-83A1-F6EECF244321}">
                    <p14:modId xmlns:p14="http://schemas.microsoft.com/office/powerpoint/2010/main" val="3201693619"/>
                  </p:ext>
                </p:extLst>
              </p:nvPr>
            </p:nvGraphicFramePr>
            <p:xfrm>
              <a:off x="5969000" y="2085975"/>
              <a:ext cx="444500" cy="838200"/>
            </p:xfrm>
            <a:graphic>
              <a:graphicData uri="http://schemas.openxmlformats.org/presentationml/2006/ole">
                <mc:AlternateContent xmlns:mc="http://schemas.openxmlformats.org/markup-compatibility/2006">
                  <mc:Choice xmlns:v="urn:schemas-microsoft-com:vml" Requires="v">
                    <p:oleObj spid="_x0000_s5384" name="Equation" r:id="rId41" imgW="444240" imgH="838080" progId="Equation.DSMT4">
                      <p:embed/>
                    </p:oleObj>
                  </mc:Choice>
                  <mc:Fallback>
                    <p:oleObj name="Equation" r:id="rId41" imgW="444240" imgH="838080" progId="Equation.DSMT4">
                      <p:embed/>
                      <p:pic>
                        <p:nvPicPr>
                          <p:cNvPr id="11" name="Object 10">
                            <a:extLst>
                              <a:ext uri="{FF2B5EF4-FFF2-40B4-BE49-F238E27FC236}">
                                <a16:creationId xmlns:a16="http://schemas.microsoft.com/office/drawing/2014/main" id="{0F4AB72B-356B-30B9-B02B-418279D0FC89}"/>
                              </a:ext>
                            </a:extLst>
                          </p:cNvPr>
                          <p:cNvPicPr/>
                          <p:nvPr/>
                        </p:nvPicPr>
                        <p:blipFill>
                          <a:blip r:embed="rId42"/>
                          <a:stretch>
                            <a:fillRect/>
                          </a:stretch>
                        </p:blipFill>
                        <p:spPr>
                          <a:xfrm>
                            <a:off x="5969000" y="2085975"/>
                            <a:ext cx="444500" cy="838200"/>
                          </a:xfrm>
                          <a:prstGeom prst="rect">
                            <a:avLst/>
                          </a:prstGeom>
                        </p:spPr>
                      </p:pic>
                    </p:oleObj>
                  </mc:Fallback>
                </mc:AlternateContent>
              </a:graphicData>
            </a:graphic>
          </p:graphicFrame>
        </p:grpSp>
      </p:grpSp>
      <p:grpSp>
        <p:nvGrpSpPr>
          <p:cNvPr id="74" name="Group 73">
            <a:extLst>
              <a:ext uri="{FF2B5EF4-FFF2-40B4-BE49-F238E27FC236}">
                <a16:creationId xmlns:a16="http://schemas.microsoft.com/office/drawing/2014/main" id="{3D06A35C-8956-2526-AC91-C6B66EA24E81}"/>
              </a:ext>
            </a:extLst>
          </p:cNvPr>
          <p:cNvGrpSpPr/>
          <p:nvPr/>
        </p:nvGrpSpPr>
        <p:grpSpPr>
          <a:xfrm>
            <a:off x="1097930" y="1548319"/>
            <a:ext cx="7086600" cy="2414289"/>
            <a:chOff x="1143000" y="438149"/>
            <a:chExt cx="7086600" cy="2414289"/>
          </a:xfrm>
        </p:grpSpPr>
        <p:sp>
          <p:nvSpPr>
            <p:cNvPr id="75" name="Rectangle: Rounded Corners 74">
              <a:extLst>
                <a:ext uri="{FF2B5EF4-FFF2-40B4-BE49-F238E27FC236}">
                  <a16:creationId xmlns:a16="http://schemas.microsoft.com/office/drawing/2014/main" id="{C519EF09-BFA6-D942-D42D-6AC4CB3F67D6}"/>
                </a:ext>
              </a:extLst>
            </p:cNvPr>
            <p:cNvSpPr/>
            <p:nvPr/>
          </p:nvSpPr>
          <p:spPr>
            <a:xfrm>
              <a:off x="1143000" y="438149"/>
              <a:ext cx="7086600" cy="2414289"/>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76" name="Group 75">
              <a:extLst>
                <a:ext uri="{FF2B5EF4-FFF2-40B4-BE49-F238E27FC236}">
                  <a16:creationId xmlns:a16="http://schemas.microsoft.com/office/drawing/2014/main" id="{C82AD37D-4918-6CC8-1E12-F6A2D9FD1CFA}"/>
                </a:ext>
              </a:extLst>
            </p:cNvPr>
            <p:cNvGrpSpPr/>
            <p:nvPr/>
          </p:nvGrpSpPr>
          <p:grpSpPr>
            <a:xfrm>
              <a:off x="1990668" y="775780"/>
              <a:ext cx="5293402" cy="1646237"/>
              <a:chOff x="1998774" y="3168143"/>
              <a:chExt cx="5293402" cy="1646237"/>
            </a:xfrm>
          </p:grpSpPr>
          <p:graphicFrame>
            <p:nvGraphicFramePr>
              <p:cNvPr id="77" name="Object 76">
                <a:extLst>
                  <a:ext uri="{FF2B5EF4-FFF2-40B4-BE49-F238E27FC236}">
                    <a16:creationId xmlns:a16="http://schemas.microsoft.com/office/drawing/2014/main" id="{6143BE19-2C69-8528-0197-1611C7AB31E3}"/>
                  </a:ext>
                </a:extLst>
              </p:cNvPr>
              <p:cNvGraphicFramePr>
                <a:graphicFrameLocks noChangeAspect="1"/>
              </p:cNvGraphicFramePr>
              <p:nvPr>
                <p:extLst>
                  <p:ext uri="{D42A27DB-BD31-4B8C-83A1-F6EECF244321}">
                    <p14:modId xmlns:p14="http://schemas.microsoft.com/office/powerpoint/2010/main" val="4140702397"/>
                  </p:ext>
                </p:extLst>
              </p:nvPr>
            </p:nvGraphicFramePr>
            <p:xfrm>
              <a:off x="3514668" y="3168143"/>
              <a:ext cx="1676400" cy="838200"/>
            </p:xfrm>
            <a:graphic>
              <a:graphicData uri="http://schemas.openxmlformats.org/presentationml/2006/ole">
                <mc:AlternateContent xmlns:mc="http://schemas.openxmlformats.org/markup-compatibility/2006">
                  <mc:Choice xmlns:v="urn:schemas-microsoft-com:vml" Requires="v">
                    <p:oleObj spid="_x0000_s5385" name="Equation" r:id="rId43" imgW="1676160" imgH="838080" progId="Equation.DSMT4">
                      <p:embed/>
                    </p:oleObj>
                  </mc:Choice>
                  <mc:Fallback>
                    <p:oleObj name="Equation" r:id="rId43" imgW="1676160" imgH="838080" progId="Equation.DSMT4">
                      <p:embed/>
                      <p:pic>
                        <p:nvPicPr>
                          <p:cNvPr id="24" name="Object 23">
                            <a:extLst>
                              <a:ext uri="{FF2B5EF4-FFF2-40B4-BE49-F238E27FC236}">
                                <a16:creationId xmlns:a16="http://schemas.microsoft.com/office/drawing/2014/main" id="{9E478749-567A-0D34-7C78-FFEE03EF9509}"/>
                              </a:ext>
                            </a:extLst>
                          </p:cNvPr>
                          <p:cNvPicPr/>
                          <p:nvPr/>
                        </p:nvPicPr>
                        <p:blipFill>
                          <a:blip r:embed="rId44"/>
                          <a:stretch>
                            <a:fillRect/>
                          </a:stretch>
                        </p:blipFill>
                        <p:spPr>
                          <a:xfrm>
                            <a:off x="3514668" y="3168143"/>
                            <a:ext cx="1676400" cy="838200"/>
                          </a:xfrm>
                          <a:prstGeom prst="rect">
                            <a:avLst/>
                          </a:prstGeom>
                        </p:spPr>
                      </p:pic>
                    </p:oleObj>
                  </mc:Fallback>
                </mc:AlternateContent>
              </a:graphicData>
            </a:graphic>
          </p:graphicFrame>
          <p:sp>
            <p:nvSpPr>
              <p:cNvPr id="78" name="TextBox 77">
                <a:extLst>
                  <a:ext uri="{FF2B5EF4-FFF2-40B4-BE49-F238E27FC236}">
                    <a16:creationId xmlns:a16="http://schemas.microsoft.com/office/drawing/2014/main" id="{AA048303-4D13-33C6-8F58-F72055FF11D0}"/>
                  </a:ext>
                </a:extLst>
              </p:cNvPr>
              <p:cNvSpPr txBox="1"/>
              <p:nvPr/>
            </p:nvSpPr>
            <p:spPr>
              <a:xfrm>
                <a:off x="1998774" y="3281686"/>
                <a:ext cx="1668294"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B. </a:t>
                </a:r>
                <a:r>
                  <a:rPr lang="en-US" sz="2800">
                    <a:latin typeface="Times New Roman" panose="02020603050405020304" pitchFamily="18" charset="0"/>
                    <a:cs typeface="Times New Roman" panose="02020603050405020304" pitchFamily="18" charset="0"/>
                  </a:rPr>
                  <a:t>Ta có:</a:t>
                </a:r>
                <a:endParaRPr lang="vi-VN" sz="2800">
                  <a:latin typeface="Times New Roman" panose="02020603050405020304" pitchFamily="18" charset="0"/>
                  <a:cs typeface="Times New Roman" panose="02020603050405020304" pitchFamily="18" charset="0"/>
                </a:endParaRPr>
              </a:p>
            </p:txBody>
          </p:sp>
          <p:sp>
            <p:nvSpPr>
              <p:cNvPr id="79" name="TextBox 78">
                <a:extLst>
                  <a:ext uri="{FF2B5EF4-FFF2-40B4-BE49-F238E27FC236}">
                    <a16:creationId xmlns:a16="http://schemas.microsoft.com/office/drawing/2014/main" id="{27314331-1B77-2C4B-AABE-6B7BCA8E9B5C}"/>
                  </a:ext>
                </a:extLst>
              </p:cNvPr>
              <p:cNvSpPr txBox="1"/>
              <p:nvPr/>
            </p:nvSpPr>
            <p:spPr>
              <a:xfrm>
                <a:off x="2143068" y="4119886"/>
                <a:ext cx="514910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Vậy        không nằm giữa       và</a:t>
                </a:r>
                <a:endParaRPr lang="vi-VN" sz="2800">
                  <a:latin typeface="Times New Roman" panose="02020603050405020304" pitchFamily="18" charset="0"/>
                  <a:cs typeface="Times New Roman" panose="02020603050405020304" pitchFamily="18" charset="0"/>
                </a:endParaRPr>
              </a:p>
            </p:txBody>
          </p:sp>
          <p:graphicFrame>
            <p:nvGraphicFramePr>
              <p:cNvPr id="80" name="Object 79">
                <a:extLst>
                  <a:ext uri="{FF2B5EF4-FFF2-40B4-BE49-F238E27FC236}">
                    <a16:creationId xmlns:a16="http://schemas.microsoft.com/office/drawing/2014/main" id="{1FE3EA03-D2EC-5FF3-2559-192324218FBE}"/>
                  </a:ext>
                </a:extLst>
              </p:cNvPr>
              <p:cNvGraphicFramePr>
                <a:graphicFrameLocks noChangeAspect="1"/>
              </p:cNvGraphicFramePr>
              <p:nvPr>
                <p:extLst>
                  <p:ext uri="{D42A27DB-BD31-4B8C-83A1-F6EECF244321}">
                    <p14:modId xmlns:p14="http://schemas.microsoft.com/office/powerpoint/2010/main" val="583648826"/>
                  </p:ext>
                </p:extLst>
              </p:nvPr>
            </p:nvGraphicFramePr>
            <p:xfrm>
              <a:off x="2974176" y="3976180"/>
              <a:ext cx="457200" cy="838200"/>
            </p:xfrm>
            <a:graphic>
              <a:graphicData uri="http://schemas.openxmlformats.org/presentationml/2006/ole">
                <mc:AlternateContent xmlns:mc="http://schemas.openxmlformats.org/markup-compatibility/2006">
                  <mc:Choice xmlns:v="urn:schemas-microsoft-com:vml" Requires="v">
                    <p:oleObj spid="_x0000_s5386" name="Equation" r:id="rId45" imgW="457200" imgH="838080" progId="Equation.DSMT4">
                      <p:embed/>
                    </p:oleObj>
                  </mc:Choice>
                  <mc:Fallback>
                    <p:oleObj name="Equation" r:id="rId45" imgW="457200" imgH="838080" progId="Equation.DSMT4">
                      <p:embed/>
                      <p:pic>
                        <p:nvPicPr>
                          <p:cNvPr id="27" name="Object 26">
                            <a:extLst>
                              <a:ext uri="{FF2B5EF4-FFF2-40B4-BE49-F238E27FC236}">
                                <a16:creationId xmlns:a16="http://schemas.microsoft.com/office/drawing/2014/main" id="{6DBD859E-762F-A2BC-3DA1-67BC1D3E86DD}"/>
                              </a:ext>
                            </a:extLst>
                          </p:cNvPr>
                          <p:cNvPicPr/>
                          <p:nvPr/>
                        </p:nvPicPr>
                        <p:blipFill>
                          <a:blip r:embed="rId38"/>
                          <a:stretch>
                            <a:fillRect/>
                          </a:stretch>
                        </p:blipFill>
                        <p:spPr>
                          <a:xfrm>
                            <a:off x="2974176" y="3976180"/>
                            <a:ext cx="457200" cy="838200"/>
                          </a:xfrm>
                          <a:prstGeom prst="rect">
                            <a:avLst/>
                          </a:prstGeom>
                        </p:spPr>
                      </p:pic>
                    </p:oleObj>
                  </mc:Fallback>
                </mc:AlternateContent>
              </a:graphicData>
            </a:graphic>
          </p:graphicFrame>
          <p:graphicFrame>
            <p:nvGraphicFramePr>
              <p:cNvPr id="81" name="Object 80">
                <a:extLst>
                  <a:ext uri="{FF2B5EF4-FFF2-40B4-BE49-F238E27FC236}">
                    <a16:creationId xmlns:a16="http://schemas.microsoft.com/office/drawing/2014/main" id="{C9A2126F-2802-68CB-4C53-0FF25D9CAFD8}"/>
                  </a:ext>
                </a:extLst>
              </p:cNvPr>
              <p:cNvGraphicFramePr>
                <a:graphicFrameLocks noChangeAspect="1"/>
              </p:cNvGraphicFramePr>
              <p:nvPr>
                <p:extLst>
                  <p:ext uri="{D42A27DB-BD31-4B8C-83A1-F6EECF244321}">
                    <p14:modId xmlns:p14="http://schemas.microsoft.com/office/powerpoint/2010/main" val="2427329104"/>
                  </p:ext>
                </p:extLst>
              </p:nvPr>
            </p:nvGraphicFramePr>
            <p:xfrm>
              <a:off x="5965768" y="3976180"/>
              <a:ext cx="444500" cy="838200"/>
            </p:xfrm>
            <a:graphic>
              <a:graphicData uri="http://schemas.openxmlformats.org/presentationml/2006/ole">
                <mc:AlternateContent xmlns:mc="http://schemas.openxmlformats.org/markup-compatibility/2006">
                  <mc:Choice xmlns:v="urn:schemas-microsoft-com:vml" Requires="v">
                    <p:oleObj spid="_x0000_s5387" name="Equation" r:id="rId46" imgW="444240" imgH="838080" progId="Equation.DSMT4">
                      <p:embed/>
                    </p:oleObj>
                  </mc:Choice>
                  <mc:Fallback>
                    <p:oleObj name="Equation" r:id="rId46" imgW="444240" imgH="838080" progId="Equation.DSMT4">
                      <p:embed/>
                      <p:pic>
                        <p:nvPicPr>
                          <p:cNvPr id="28" name="Object 27">
                            <a:extLst>
                              <a:ext uri="{FF2B5EF4-FFF2-40B4-BE49-F238E27FC236}">
                                <a16:creationId xmlns:a16="http://schemas.microsoft.com/office/drawing/2014/main" id="{602062CC-E825-09F6-40BD-5D5F2DC618C1}"/>
                              </a:ext>
                            </a:extLst>
                          </p:cNvPr>
                          <p:cNvPicPr/>
                          <p:nvPr/>
                        </p:nvPicPr>
                        <p:blipFill>
                          <a:blip r:embed="rId47"/>
                          <a:stretch>
                            <a:fillRect/>
                          </a:stretch>
                        </p:blipFill>
                        <p:spPr>
                          <a:xfrm>
                            <a:off x="5965768" y="3976180"/>
                            <a:ext cx="444500" cy="838200"/>
                          </a:xfrm>
                          <a:prstGeom prst="rect">
                            <a:avLst/>
                          </a:prstGeom>
                        </p:spPr>
                      </p:pic>
                    </p:oleObj>
                  </mc:Fallback>
                </mc:AlternateContent>
              </a:graphicData>
            </a:graphic>
          </p:graphicFrame>
          <p:graphicFrame>
            <p:nvGraphicFramePr>
              <p:cNvPr id="82" name="Object 81">
                <a:extLst>
                  <a:ext uri="{FF2B5EF4-FFF2-40B4-BE49-F238E27FC236}">
                    <a16:creationId xmlns:a16="http://schemas.microsoft.com/office/drawing/2014/main" id="{D4359770-2535-5CFA-D9B6-BC2937F4E3EE}"/>
                  </a:ext>
                </a:extLst>
              </p:cNvPr>
              <p:cNvGraphicFramePr>
                <a:graphicFrameLocks noChangeAspect="1"/>
              </p:cNvGraphicFramePr>
              <p:nvPr>
                <p:extLst>
                  <p:ext uri="{D42A27DB-BD31-4B8C-83A1-F6EECF244321}">
                    <p14:modId xmlns:p14="http://schemas.microsoft.com/office/powerpoint/2010/main" val="181256159"/>
                  </p:ext>
                </p:extLst>
              </p:nvPr>
            </p:nvGraphicFramePr>
            <p:xfrm>
              <a:off x="6867468" y="4254768"/>
              <a:ext cx="152400" cy="292100"/>
            </p:xfrm>
            <a:graphic>
              <a:graphicData uri="http://schemas.openxmlformats.org/presentationml/2006/ole">
                <mc:AlternateContent xmlns:mc="http://schemas.openxmlformats.org/markup-compatibility/2006">
                  <mc:Choice xmlns:v="urn:schemas-microsoft-com:vml" Requires="v">
                    <p:oleObj spid="_x0000_s5388" name="Equation" r:id="rId48" imgW="152280" imgH="291960" progId="Equation.DSMT4">
                      <p:embed/>
                    </p:oleObj>
                  </mc:Choice>
                  <mc:Fallback>
                    <p:oleObj name="Equation" r:id="rId48" imgW="152280" imgH="291960" progId="Equation.DSMT4">
                      <p:embed/>
                      <p:pic>
                        <p:nvPicPr>
                          <p:cNvPr id="29" name="Object 28">
                            <a:extLst>
                              <a:ext uri="{FF2B5EF4-FFF2-40B4-BE49-F238E27FC236}">
                                <a16:creationId xmlns:a16="http://schemas.microsoft.com/office/drawing/2014/main" id="{99E5261E-178B-C671-5743-46018CCED199}"/>
                              </a:ext>
                            </a:extLst>
                          </p:cNvPr>
                          <p:cNvPicPr/>
                          <p:nvPr/>
                        </p:nvPicPr>
                        <p:blipFill>
                          <a:blip r:embed="rId49"/>
                          <a:stretch>
                            <a:fillRect/>
                          </a:stretch>
                        </p:blipFill>
                        <p:spPr>
                          <a:xfrm>
                            <a:off x="6867468" y="4254768"/>
                            <a:ext cx="152400" cy="292100"/>
                          </a:xfrm>
                          <a:prstGeom prst="rect">
                            <a:avLst/>
                          </a:prstGeom>
                        </p:spPr>
                      </p:pic>
                    </p:oleObj>
                  </mc:Fallback>
                </mc:AlternateContent>
              </a:graphicData>
            </a:graphic>
          </p:graphicFrame>
        </p:grpSp>
      </p:grpSp>
      <p:grpSp>
        <p:nvGrpSpPr>
          <p:cNvPr id="95" name="Group 94">
            <a:extLst>
              <a:ext uri="{FF2B5EF4-FFF2-40B4-BE49-F238E27FC236}">
                <a16:creationId xmlns:a16="http://schemas.microsoft.com/office/drawing/2014/main" id="{188E853E-7357-A34F-C549-EE493207B397}"/>
              </a:ext>
            </a:extLst>
          </p:cNvPr>
          <p:cNvGrpSpPr/>
          <p:nvPr/>
        </p:nvGrpSpPr>
        <p:grpSpPr>
          <a:xfrm>
            <a:off x="1676400" y="1321084"/>
            <a:ext cx="5867400" cy="2866416"/>
            <a:chOff x="1143000" y="438150"/>
            <a:chExt cx="5867400" cy="2866416"/>
          </a:xfrm>
        </p:grpSpPr>
        <p:sp>
          <p:nvSpPr>
            <p:cNvPr id="96" name="Rectangle: Rounded Corners 95">
              <a:extLst>
                <a:ext uri="{FF2B5EF4-FFF2-40B4-BE49-F238E27FC236}">
                  <a16:creationId xmlns:a16="http://schemas.microsoft.com/office/drawing/2014/main" id="{615FA9BC-1B6A-868E-631A-B777A1A04AB6}"/>
                </a:ext>
              </a:extLst>
            </p:cNvPr>
            <p:cNvSpPr/>
            <p:nvPr/>
          </p:nvSpPr>
          <p:spPr>
            <a:xfrm>
              <a:off x="1143000" y="438150"/>
              <a:ext cx="5867400" cy="2866416"/>
            </a:xfrm>
            <a:prstGeom prst="round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7" name="TextBox 96">
              <a:extLst>
                <a:ext uri="{FF2B5EF4-FFF2-40B4-BE49-F238E27FC236}">
                  <a16:creationId xmlns:a16="http://schemas.microsoft.com/office/drawing/2014/main" id="{57F54FE9-E55F-0A1C-E5EA-35F2937A3847}"/>
                </a:ext>
              </a:extLst>
            </p:cNvPr>
            <p:cNvSpPr txBox="1"/>
            <p:nvPr/>
          </p:nvSpPr>
          <p:spPr>
            <a:xfrm>
              <a:off x="1219200" y="676930"/>
              <a:ext cx="152400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 </a:t>
              </a:r>
              <a:r>
                <a:rPr lang="en-US" sz="2800">
                  <a:latin typeface="Times New Roman" panose="02020603050405020304" pitchFamily="18" charset="0"/>
                  <a:cs typeface="Times New Roman" panose="02020603050405020304" pitchFamily="18" charset="0"/>
                </a:rPr>
                <a:t>Ta có:</a:t>
              </a:r>
              <a:endParaRPr lang="vi-VN" sz="2800">
                <a:latin typeface="Times New Roman" panose="02020603050405020304" pitchFamily="18" charset="0"/>
                <a:cs typeface="Times New Roman" panose="02020603050405020304" pitchFamily="18" charset="0"/>
              </a:endParaRPr>
            </a:p>
          </p:txBody>
        </p:sp>
        <p:graphicFrame>
          <p:nvGraphicFramePr>
            <p:cNvPr id="98" name="Object 97">
              <a:extLst>
                <a:ext uri="{FF2B5EF4-FFF2-40B4-BE49-F238E27FC236}">
                  <a16:creationId xmlns:a16="http://schemas.microsoft.com/office/drawing/2014/main" id="{F0EE4C69-0E5F-B529-1742-188C9FE5D7BF}"/>
                </a:ext>
              </a:extLst>
            </p:cNvPr>
            <p:cNvGraphicFramePr>
              <a:graphicFrameLocks noChangeAspect="1"/>
            </p:cNvGraphicFramePr>
            <p:nvPr>
              <p:extLst>
                <p:ext uri="{D42A27DB-BD31-4B8C-83A1-F6EECF244321}">
                  <p14:modId xmlns:p14="http://schemas.microsoft.com/office/powerpoint/2010/main" val="2205922984"/>
                </p:ext>
              </p:extLst>
            </p:nvPr>
          </p:nvGraphicFramePr>
          <p:xfrm>
            <a:off x="2762655" y="514350"/>
            <a:ext cx="3683000" cy="838200"/>
          </p:xfrm>
          <a:graphic>
            <a:graphicData uri="http://schemas.openxmlformats.org/presentationml/2006/ole">
              <mc:AlternateContent xmlns:mc="http://schemas.openxmlformats.org/markup-compatibility/2006">
                <mc:Choice xmlns:v="urn:schemas-microsoft-com:vml" Requires="v">
                  <p:oleObj spid="_x0000_s5389" name="Equation" r:id="rId50" imgW="3682800" imgH="838080" progId="Equation.DSMT4">
                    <p:embed/>
                  </p:oleObj>
                </mc:Choice>
                <mc:Fallback>
                  <p:oleObj name="Equation" r:id="rId50" imgW="3682800" imgH="838080" progId="Equation.DSMT4">
                    <p:embed/>
                    <p:pic>
                      <p:nvPicPr>
                        <p:cNvPr id="50" name="Object 49">
                          <a:extLst>
                            <a:ext uri="{FF2B5EF4-FFF2-40B4-BE49-F238E27FC236}">
                              <a16:creationId xmlns:a16="http://schemas.microsoft.com/office/drawing/2014/main" id="{4840636F-2B47-AFF4-9270-8ECD4337DCE8}"/>
                            </a:ext>
                          </a:extLst>
                        </p:cNvPr>
                        <p:cNvPicPr/>
                        <p:nvPr/>
                      </p:nvPicPr>
                      <p:blipFill>
                        <a:blip r:embed="rId51"/>
                        <a:stretch>
                          <a:fillRect/>
                        </a:stretch>
                      </p:blipFill>
                      <p:spPr>
                        <a:xfrm>
                          <a:off x="2762655" y="514350"/>
                          <a:ext cx="3683000" cy="838200"/>
                        </a:xfrm>
                        <a:prstGeom prst="rect">
                          <a:avLst/>
                        </a:prstGeom>
                      </p:spPr>
                    </p:pic>
                  </p:oleObj>
                </mc:Fallback>
              </mc:AlternateContent>
            </a:graphicData>
          </a:graphic>
        </p:graphicFrame>
        <p:sp>
          <p:nvSpPr>
            <p:cNvPr id="99" name="TextBox 98">
              <a:extLst>
                <a:ext uri="{FF2B5EF4-FFF2-40B4-BE49-F238E27FC236}">
                  <a16:creationId xmlns:a16="http://schemas.microsoft.com/office/drawing/2014/main" id="{7FBF663E-0DF0-343E-F28B-E2B78FA976B3}"/>
                </a:ext>
              </a:extLst>
            </p:cNvPr>
            <p:cNvSpPr txBox="1"/>
            <p:nvPr/>
          </p:nvSpPr>
          <p:spPr>
            <a:xfrm>
              <a:off x="1524000" y="1657350"/>
              <a:ext cx="705255"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Do</a:t>
              </a:r>
              <a:endParaRPr lang="vi-VN" sz="2800">
                <a:latin typeface="Times New Roman" panose="02020603050405020304" pitchFamily="18" charset="0"/>
                <a:cs typeface="Times New Roman" panose="02020603050405020304" pitchFamily="18" charset="0"/>
              </a:endParaRPr>
            </a:p>
          </p:txBody>
        </p:sp>
        <p:graphicFrame>
          <p:nvGraphicFramePr>
            <p:cNvPr id="100" name="Object 99">
              <a:extLst>
                <a:ext uri="{FF2B5EF4-FFF2-40B4-BE49-F238E27FC236}">
                  <a16:creationId xmlns:a16="http://schemas.microsoft.com/office/drawing/2014/main" id="{B72E2459-C484-196D-26AE-04410F49B721}"/>
                </a:ext>
              </a:extLst>
            </p:cNvPr>
            <p:cNvGraphicFramePr>
              <a:graphicFrameLocks noChangeAspect="1"/>
            </p:cNvGraphicFramePr>
            <p:nvPr>
              <p:extLst>
                <p:ext uri="{D42A27DB-BD31-4B8C-83A1-F6EECF244321}">
                  <p14:modId xmlns:p14="http://schemas.microsoft.com/office/powerpoint/2010/main" val="3256729117"/>
                </p:ext>
              </p:extLst>
            </p:nvPr>
          </p:nvGraphicFramePr>
          <p:xfrm>
            <a:off x="2200477" y="1498870"/>
            <a:ext cx="1981200" cy="838200"/>
          </p:xfrm>
          <a:graphic>
            <a:graphicData uri="http://schemas.openxmlformats.org/presentationml/2006/ole">
              <mc:AlternateContent xmlns:mc="http://schemas.openxmlformats.org/markup-compatibility/2006">
                <mc:Choice xmlns:v="urn:schemas-microsoft-com:vml" Requires="v">
                  <p:oleObj spid="_x0000_s5390" name="Equation" r:id="rId52" imgW="1981080" imgH="838080" progId="Equation.DSMT4">
                    <p:embed/>
                  </p:oleObj>
                </mc:Choice>
                <mc:Fallback>
                  <p:oleObj name="Equation" r:id="rId52" imgW="1981080" imgH="838080" progId="Equation.DSMT4">
                    <p:embed/>
                    <p:pic>
                      <p:nvPicPr>
                        <p:cNvPr id="52" name="Object 51">
                          <a:extLst>
                            <a:ext uri="{FF2B5EF4-FFF2-40B4-BE49-F238E27FC236}">
                              <a16:creationId xmlns:a16="http://schemas.microsoft.com/office/drawing/2014/main" id="{41CD8D33-00DA-FD6F-2E91-599EBE575B5F}"/>
                            </a:ext>
                          </a:extLst>
                        </p:cNvPr>
                        <p:cNvPicPr/>
                        <p:nvPr/>
                      </p:nvPicPr>
                      <p:blipFill>
                        <a:blip r:embed="rId53"/>
                        <a:stretch>
                          <a:fillRect/>
                        </a:stretch>
                      </p:blipFill>
                      <p:spPr>
                        <a:xfrm>
                          <a:off x="2200477" y="1498870"/>
                          <a:ext cx="1981200" cy="838200"/>
                        </a:xfrm>
                        <a:prstGeom prst="rect">
                          <a:avLst/>
                        </a:prstGeom>
                      </p:spPr>
                    </p:pic>
                  </p:oleObj>
                </mc:Fallback>
              </mc:AlternateContent>
            </a:graphicData>
          </a:graphic>
        </p:graphicFrame>
        <p:sp>
          <p:nvSpPr>
            <p:cNvPr id="101" name="TextBox 100">
              <a:extLst>
                <a:ext uri="{FF2B5EF4-FFF2-40B4-BE49-F238E27FC236}">
                  <a16:creationId xmlns:a16="http://schemas.microsoft.com/office/drawing/2014/main" id="{6EDADEA2-31D3-FE87-B7F5-D85E312C4E68}"/>
                </a:ext>
              </a:extLst>
            </p:cNvPr>
            <p:cNvSpPr txBox="1"/>
            <p:nvPr/>
          </p:nvSpPr>
          <p:spPr>
            <a:xfrm>
              <a:off x="4199241" y="1657350"/>
              <a:ext cx="80982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nên</a:t>
              </a:r>
              <a:endParaRPr lang="vi-VN" sz="2800">
                <a:latin typeface="Times New Roman" panose="02020603050405020304" pitchFamily="18" charset="0"/>
                <a:cs typeface="Times New Roman" panose="02020603050405020304" pitchFamily="18" charset="0"/>
              </a:endParaRPr>
            </a:p>
          </p:txBody>
        </p:sp>
        <p:graphicFrame>
          <p:nvGraphicFramePr>
            <p:cNvPr id="102" name="Object 101">
              <a:extLst>
                <a:ext uri="{FF2B5EF4-FFF2-40B4-BE49-F238E27FC236}">
                  <a16:creationId xmlns:a16="http://schemas.microsoft.com/office/drawing/2014/main" id="{775E80CA-55DD-3B4C-78C2-F2A56F2522FD}"/>
                </a:ext>
              </a:extLst>
            </p:cNvPr>
            <p:cNvGraphicFramePr>
              <a:graphicFrameLocks noChangeAspect="1"/>
            </p:cNvGraphicFramePr>
            <p:nvPr>
              <p:extLst>
                <p:ext uri="{D42A27DB-BD31-4B8C-83A1-F6EECF244321}">
                  <p14:modId xmlns:p14="http://schemas.microsoft.com/office/powerpoint/2010/main" val="3695963020"/>
                </p:ext>
              </p:extLst>
            </p:nvPr>
          </p:nvGraphicFramePr>
          <p:xfrm>
            <a:off x="4880852" y="1504950"/>
            <a:ext cx="1790700" cy="838200"/>
          </p:xfrm>
          <a:graphic>
            <a:graphicData uri="http://schemas.openxmlformats.org/presentationml/2006/ole">
              <mc:AlternateContent xmlns:mc="http://schemas.openxmlformats.org/markup-compatibility/2006">
                <mc:Choice xmlns:v="urn:schemas-microsoft-com:vml" Requires="v">
                  <p:oleObj spid="_x0000_s5391" name="Equation" r:id="rId54" imgW="1790640" imgH="838080" progId="Equation.DSMT4">
                    <p:embed/>
                  </p:oleObj>
                </mc:Choice>
                <mc:Fallback>
                  <p:oleObj name="Equation" r:id="rId54" imgW="1790640" imgH="838080" progId="Equation.DSMT4">
                    <p:embed/>
                    <p:pic>
                      <p:nvPicPr>
                        <p:cNvPr id="54" name="Object 53">
                          <a:extLst>
                            <a:ext uri="{FF2B5EF4-FFF2-40B4-BE49-F238E27FC236}">
                              <a16:creationId xmlns:a16="http://schemas.microsoft.com/office/drawing/2014/main" id="{CB66343C-ED18-609F-99A9-7D471F29C398}"/>
                            </a:ext>
                          </a:extLst>
                        </p:cNvPr>
                        <p:cNvPicPr/>
                        <p:nvPr/>
                      </p:nvPicPr>
                      <p:blipFill>
                        <a:blip r:embed="rId55"/>
                        <a:stretch>
                          <a:fillRect/>
                        </a:stretch>
                      </p:blipFill>
                      <p:spPr>
                        <a:xfrm>
                          <a:off x="4880852" y="1504950"/>
                          <a:ext cx="1790700" cy="838200"/>
                        </a:xfrm>
                        <a:prstGeom prst="rect">
                          <a:avLst/>
                        </a:prstGeom>
                      </p:spPr>
                    </p:pic>
                  </p:oleObj>
                </mc:Fallback>
              </mc:AlternateContent>
            </a:graphicData>
          </a:graphic>
        </p:graphicFrame>
        <p:sp>
          <p:nvSpPr>
            <p:cNvPr id="103" name="TextBox 102">
              <a:extLst>
                <a:ext uri="{FF2B5EF4-FFF2-40B4-BE49-F238E27FC236}">
                  <a16:creationId xmlns:a16="http://schemas.microsoft.com/office/drawing/2014/main" id="{77A31D02-CCD9-0F65-36C4-01CC84DB1753}"/>
                </a:ext>
              </a:extLst>
            </p:cNvPr>
            <p:cNvSpPr txBox="1"/>
            <p:nvPr/>
          </p:nvSpPr>
          <p:spPr>
            <a:xfrm>
              <a:off x="1575070" y="2533650"/>
              <a:ext cx="5096482"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Vậy        không nằm giữa       và</a:t>
              </a:r>
              <a:endParaRPr lang="vi-VN" sz="2800">
                <a:latin typeface="Times New Roman" panose="02020603050405020304" pitchFamily="18" charset="0"/>
                <a:cs typeface="Times New Roman" panose="02020603050405020304" pitchFamily="18" charset="0"/>
              </a:endParaRPr>
            </a:p>
          </p:txBody>
        </p:sp>
        <p:graphicFrame>
          <p:nvGraphicFramePr>
            <p:cNvPr id="104" name="Object 103">
              <a:extLst>
                <a:ext uri="{FF2B5EF4-FFF2-40B4-BE49-F238E27FC236}">
                  <a16:creationId xmlns:a16="http://schemas.microsoft.com/office/drawing/2014/main" id="{F404EAF6-3FCE-2349-B660-69FE1FFF3D31}"/>
                </a:ext>
              </a:extLst>
            </p:cNvPr>
            <p:cNvGraphicFramePr>
              <a:graphicFrameLocks noChangeAspect="1"/>
            </p:cNvGraphicFramePr>
            <p:nvPr>
              <p:extLst>
                <p:ext uri="{D42A27DB-BD31-4B8C-83A1-F6EECF244321}">
                  <p14:modId xmlns:p14="http://schemas.microsoft.com/office/powerpoint/2010/main" val="343018055"/>
                </p:ext>
              </p:extLst>
            </p:nvPr>
          </p:nvGraphicFramePr>
          <p:xfrm>
            <a:off x="2400300" y="2387331"/>
            <a:ext cx="457200" cy="838200"/>
          </p:xfrm>
          <a:graphic>
            <a:graphicData uri="http://schemas.openxmlformats.org/presentationml/2006/ole">
              <mc:AlternateContent xmlns:mc="http://schemas.openxmlformats.org/markup-compatibility/2006">
                <mc:Choice xmlns:v="urn:schemas-microsoft-com:vml" Requires="v">
                  <p:oleObj spid="_x0000_s5392" name="Equation" r:id="rId56" imgW="457200" imgH="838080" progId="Equation.DSMT4">
                    <p:embed/>
                  </p:oleObj>
                </mc:Choice>
                <mc:Fallback>
                  <p:oleObj name="Equation" r:id="rId56" imgW="457200" imgH="838080" progId="Equation.DSMT4">
                    <p:embed/>
                    <p:pic>
                      <p:nvPicPr>
                        <p:cNvPr id="56" name="Object 55">
                          <a:extLst>
                            <a:ext uri="{FF2B5EF4-FFF2-40B4-BE49-F238E27FC236}">
                              <a16:creationId xmlns:a16="http://schemas.microsoft.com/office/drawing/2014/main" id="{C9B66C2A-82ED-06D5-DD90-890A98F18C71}"/>
                            </a:ext>
                          </a:extLst>
                        </p:cNvPr>
                        <p:cNvPicPr/>
                        <p:nvPr/>
                      </p:nvPicPr>
                      <p:blipFill>
                        <a:blip r:embed="rId57"/>
                        <a:stretch>
                          <a:fillRect/>
                        </a:stretch>
                      </p:blipFill>
                      <p:spPr>
                        <a:xfrm>
                          <a:off x="2400300" y="2387331"/>
                          <a:ext cx="457200" cy="838200"/>
                        </a:xfrm>
                        <a:prstGeom prst="rect">
                          <a:avLst/>
                        </a:prstGeom>
                      </p:spPr>
                    </p:pic>
                  </p:oleObj>
                </mc:Fallback>
              </mc:AlternateContent>
            </a:graphicData>
          </a:graphic>
        </p:graphicFrame>
        <p:graphicFrame>
          <p:nvGraphicFramePr>
            <p:cNvPr id="105" name="Object 104">
              <a:extLst>
                <a:ext uri="{FF2B5EF4-FFF2-40B4-BE49-F238E27FC236}">
                  <a16:creationId xmlns:a16="http://schemas.microsoft.com/office/drawing/2014/main" id="{CA3C4622-3394-3B82-2AD5-AEE0CCBC13DF}"/>
                </a:ext>
              </a:extLst>
            </p:cNvPr>
            <p:cNvGraphicFramePr>
              <a:graphicFrameLocks noChangeAspect="1"/>
            </p:cNvGraphicFramePr>
            <p:nvPr>
              <p:extLst>
                <p:ext uri="{D42A27DB-BD31-4B8C-83A1-F6EECF244321}">
                  <p14:modId xmlns:p14="http://schemas.microsoft.com/office/powerpoint/2010/main" val="4081775300"/>
                </p:ext>
              </p:extLst>
            </p:nvPr>
          </p:nvGraphicFramePr>
          <p:xfrm>
            <a:off x="5346700" y="2387331"/>
            <a:ext cx="444500" cy="838200"/>
          </p:xfrm>
          <a:graphic>
            <a:graphicData uri="http://schemas.openxmlformats.org/presentationml/2006/ole">
              <mc:AlternateContent xmlns:mc="http://schemas.openxmlformats.org/markup-compatibility/2006">
                <mc:Choice xmlns:v="urn:schemas-microsoft-com:vml" Requires="v">
                  <p:oleObj spid="_x0000_s5393" name="Equation" r:id="rId58" imgW="444240" imgH="838080" progId="Equation.DSMT4">
                    <p:embed/>
                  </p:oleObj>
                </mc:Choice>
                <mc:Fallback>
                  <p:oleObj name="Equation" r:id="rId58" imgW="444240" imgH="838080" progId="Equation.DSMT4">
                    <p:embed/>
                    <p:pic>
                      <p:nvPicPr>
                        <p:cNvPr id="57" name="Object 56">
                          <a:extLst>
                            <a:ext uri="{FF2B5EF4-FFF2-40B4-BE49-F238E27FC236}">
                              <a16:creationId xmlns:a16="http://schemas.microsoft.com/office/drawing/2014/main" id="{81C8D94B-883F-4F1D-9AC9-71545A9EEFDE}"/>
                            </a:ext>
                          </a:extLst>
                        </p:cNvPr>
                        <p:cNvPicPr/>
                        <p:nvPr/>
                      </p:nvPicPr>
                      <p:blipFill>
                        <a:blip r:embed="rId59"/>
                        <a:stretch>
                          <a:fillRect/>
                        </a:stretch>
                      </p:blipFill>
                      <p:spPr>
                        <a:xfrm>
                          <a:off x="5346700" y="2387331"/>
                          <a:ext cx="444500" cy="838200"/>
                        </a:xfrm>
                        <a:prstGeom prst="rect">
                          <a:avLst/>
                        </a:prstGeom>
                      </p:spPr>
                    </p:pic>
                  </p:oleObj>
                </mc:Fallback>
              </mc:AlternateContent>
            </a:graphicData>
          </a:graphic>
        </p:graphicFrame>
        <p:graphicFrame>
          <p:nvGraphicFramePr>
            <p:cNvPr id="106" name="Object 105">
              <a:extLst>
                <a:ext uri="{FF2B5EF4-FFF2-40B4-BE49-F238E27FC236}">
                  <a16:creationId xmlns:a16="http://schemas.microsoft.com/office/drawing/2014/main" id="{17BA3750-27F8-FA14-2706-5DD7E9FDB137}"/>
                </a:ext>
              </a:extLst>
            </p:cNvPr>
            <p:cNvGraphicFramePr>
              <a:graphicFrameLocks noChangeAspect="1"/>
            </p:cNvGraphicFramePr>
            <p:nvPr>
              <p:extLst>
                <p:ext uri="{D42A27DB-BD31-4B8C-83A1-F6EECF244321}">
                  <p14:modId xmlns:p14="http://schemas.microsoft.com/office/powerpoint/2010/main" val="4065160992"/>
                </p:ext>
              </p:extLst>
            </p:nvPr>
          </p:nvGraphicFramePr>
          <p:xfrm>
            <a:off x="6324600" y="2376160"/>
            <a:ext cx="266700" cy="838200"/>
          </p:xfrm>
          <a:graphic>
            <a:graphicData uri="http://schemas.openxmlformats.org/presentationml/2006/ole">
              <mc:AlternateContent xmlns:mc="http://schemas.openxmlformats.org/markup-compatibility/2006">
                <mc:Choice xmlns:v="urn:schemas-microsoft-com:vml" Requires="v">
                  <p:oleObj spid="_x0000_s5394" name="Equation" r:id="rId60" imgW="266400" imgH="838080" progId="Equation.DSMT4">
                    <p:embed/>
                  </p:oleObj>
                </mc:Choice>
                <mc:Fallback>
                  <p:oleObj name="Equation" r:id="rId60" imgW="266400" imgH="838080" progId="Equation.DSMT4">
                    <p:embed/>
                    <p:pic>
                      <p:nvPicPr>
                        <p:cNvPr id="58" name="Object 57">
                          <a:extLst>
                            <a:ext uri="{FF2B5EF4-FFF2-40B4-BE49-F238E27FC236}">
                              <a16:creationId xmlns:a16="http://schemas.microsoft.com/office/drawing/2014/main" id="{C606A2A8-46B6-B365-E0FF-E4E9EC8789BE}"/>
                            </a:ext>
                          </a:extLst>
                        </p:cNvPr>
                        <p:cNvPicPr/>
                        <p:nvPr/>
                      </p:nvPicPr>
                      <p:blipFill>
                        <a:blip r:embed="rId61"/>
                        <a:stretch>
                          <a:fillRect/>
                        </a:stretch>
                      </p:blipFill>
                      <p:spPr>
                        <a:xfrm>
                          <a:off x="6324600" y="2376160"/>
                          <a:ext cx="266700" cy="838200"/>
                        </a:xfrm>
                        <a:prstGeom prst="rect">
                          <a:avLst/>
                        </a:prstGeom>
                      </p:spPr>
                    </p:pic>
                  </p:oleObj>
                </mc:Fallback>
              </mc:AlternateContent>
            </a:graphicData>
          </a:graphic>
        </p:graphicFrame>
      </p:grpSp>
      <p:grpSp>
        <p:nvGrpSpPr>
          <p:cNvPr id="107" name="Group 106">
            <a:extLst>
              <a:ext uri="{FF2B5EF4-FFF2-40B4-BE49-F238E27FC236}">
                <a16:creationId xmlns:a16="http://schemas.microsoft.com/office/drawing/2014/main" id="{48467091-1AE5-41ED-BC77-D96A6C6270F0}"/>
              </a:ext>
            </a:extLst>
          </p:cNvPr>
          <p:cNvGrpSpPr/>
          <p:nvPr/>
        </p:nvGrpSpPr>
        <p:grpSpPr>
          <a:xfrm>
            <a:off x="1676400" y="1305534"/>
            <a:ext cx="5867400" cy="2866416"/>
            <a:chOff x="1143000" y="438150"/>
            <a:chExt cx="5867400" cy="2866416"/>
          </a:xfrm>
        </p:grpSpPr>
        <p:sp>
          <p:nvSpPr>
            <p:cNvPr id="108" name="Rectangle: Rounded Corners 107">
              <a:extLst>
                <a:ext uri="{FF2B5EF4-FFF2-40B4-BE49-F238E27FC236}">
                  <a16:creationId xmlns:a16="http://schemas.microsoft.com/office/drawing/2014/main" id="{8DFEFE81-C462-79B5-ADCA-046475B7AEF3}"/>
                </a:ext>
              </a:extLst>
            </p:cNvPr>
            <p:cNvSpPr/>
            <p:nvPr/>
          </p:nvSpPr>
          <p:spPr>
            <a:xfrm>
              <a:off x="1143000" y="438150"/>
              <a:ext cx="5867400" cy="2866416"/>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9" name="TextBox 108">
              <a:extLst>
                <a:ext uri="{FF2B5EF4-FFF2-40B4-BE49-F238E27FC236}">
                  <a16:creationId xmlns:a16="http://schemas.microsoft.com/office/drawing/2014/main" id="{518E01BD-38BE-9CF4-CDF5-315DCB0AB4E3}"/>
                </a:ext>
              </a:extLst>
            </p:cNvPr>
            <p:cNvSpPr txBox="1"/>
            <p:nvPr/>
          </p:nvSpPr>
          <p:spPr>
            <a:xfrm>
              <a:off x="1219200" y="676930"/>
              <a:ext cx="537210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D. </a:t>
              </a:r>
              <a:r>
                <a:rPr lang="en-US" sz="2800">
                  <a:latin typeface="Times New Roman" panose="02020603050405020304" pitchFamily="18" charset="0"/>
                  <a:cs typeface="Times New Roman" panose="02020603050405020304" pitchFamily="18" charset="0"/>
                </a:rPr>
                <a:t>Ta có:        là số hữu tỉ âm</a:t>
              </a:r>
              <a:endParaRPr lang="vi-VN" sz="2800">
                <a:latin typeface="Times New Roman" panose="02020603050405020304" pitchFamily="18" charset="0"/>
                <a:cs typeface="Times New Roman" panose="02020603050405020304" pitchFamily="18" charset="0"/>
              </a:endParaRPr>
            </a:p>
          </p:txBody>
        </p:sp>
        <p:graphicFrame>
          <p:nvGraphicFramePr>
            <p:cNvPr id="110" name="Object 109">
              <a:extLst>
                <a:ext uri="{FF2B5EF4-FFF2-40B4-BE49-F238E27FC236}">
                  <a16:creationId xmlns:a16="http://schemas.microsoft.com/office/drawing/2014/main" id="{0A3E6162-475F-8BF6-9D92-25ACC6BD53D6}"/>
                </a:ext>
              </a:extLst>
            </p:cNvPr>
            <p:cNvGraphicFramePr>
              <a:graphicFrameLocks noChangeAspect="1"/>
            </p:cNvGraphicFramePr>
            <p:nvPr>
              <p:extLst>
                <p:ext uri="{D42A27DB-BD31-4B8C-83A1-F6EECF244321}">
                  <p14:modId xmlns:p14="http://schemas.microsoft.com/office/powerpoint/2010/main" val="3185819136"/>
                </p:ext>
              </p:extLst>
            </p:nvPr>
          </p:nvGraphicFramePr>
          <p:xfrm>
            <a:off x="2743200" y="514350"/>
            <a:ext cx="457200" cy="838200"/>
          </p:xfrm>
          <a:graphic>
            <a:graphicData uri="http://schemas.openxmlformats.org/presentationml/2006/ole">
              <mc:AlternateContent xmlns:mc="http://schemas.openxmlformats.org/markup-compatibility/2006">
                <mc:Choice xmlns:v="urn:schemas-microsoft-com:vml" Requires="v">
                  <p:oleObj spid="_x0000_s5395" name="Equation" r:id="rId62" imgW="457200" imgH="838080" progId="Equation.DSMT4">
                    <p:embed/>
                  </p:oleObj>
                </mc:Choice>
                <mc:Fallback>
                  <p:oleObj name="Equation" r:id="rId62" imgW="457200" imgH="838080" progId="Equation.DSMT4">
                    <p:embed/>
                    <p:pic>
                      <p:nvPicPr>
                        <p:cNvPr id="50" name="Object 49">
                          <a:extLst>
                            <a:ext uri="{FF2B5EF4-FFF2-40B4-BE49-F238E27FC236}">
                              <a16:creationId xmlns:a16="http://schemas.microsoft.com/office/drawing/2014/main" id="{4840636F-2B47-AFF4-9270-8ECD4337DCE8}"/>
                            </a:ext>
                          </a:extLst>
                        </p:cNvPr>
                        <p:cNvPicPr/>
                        <p:nvPr/>
                      </p:nvPicPr>
                      <p:blipFill>
                        <a:blip r:embed="rId63"/>
                        <a:stretch>
                          <a:fillRect/>
                        </a:stretch>
                      </p:blipFill>
                      <p:spPr>
                        <a:xfrm>
                          <a:off x="2743200" y="514350"/>
                          <a:ext cx="457200" cy="838200"/>
                        </a:xfrm>
                        <a:prstGeom prst="rect">
                          <a:avLst/>
                        </a:prstGeom>
                      </p:spPr>
                    </p:pic>
                  </p:oleObj>
                </mc:Fallback>
              </mc:AlternateContent>
            </a:graphicData>
          </a:graphic>
        </p:graphicFrame>
        <p:graphicFrame>
          <p:nvGraphicFramePr>
            <p:cNvPr id="111" name="Object 110">
              <a:extLst>
                <a:ext uri="{FF2B5EF4-FFF2-40B4-BE49-F238E27FC236}">
                  <a16:creationId xmlns:a16="http://schemas.microsoft.com/office/drawing/2014/main" id="{A69B2A61-7DA6-50C3-2AF0-72FEF2298050}"/>
                </a:ext>
              </a:extLst>
            </p:cNvPr>
            <p:cNvGraphicFramePr>
              <a:graphicFrameLocks noChangeAspect="1"/>
            </p:cNvGraphicFramePr>
            <p:nvPr>
              <p:extLst>
                <p:ext uri="{D42A27DB-BD31-4B8C-83A1-F6EECF244321}">
                  <p14:modId xmlns:p14="http://schemas.microsoft.com/office/powerpoint/2010/main" val="3174361183"/>
                </p:ext>
              </p:extLst>
            </p:nvPr>
          </p:nvGraphicFramePr>
          <p:xfrm>
            <a:off x="2133600" y="1474788"/>
            <a:ext cx="279400" cy="838200"/>
          </p:xfrm>
          <a:graphic>
            <a:graphicData uri="http://schemas.openxmlformats.org/presentationml/2006/ole">
              <mc:AlternateContent xmlns:mc="http://schemas.openxmlformats.org/markup-compatibility/2006">
                <mc:Choice xmlns:v="urn:schemas-microsoft-com:vml" Requires="v">
                  <p:oleObj spid="_x0000_s5396" name="Equation" r:id="rId64" imgW="279360" imgH="838080" progId="Equation.DSMT4">
                    <p:embed/>
                  </p:oleObj>
                </mc:Choice>
                <mc:Fallback>
                  <p:oleObj name="Equation" r:id="rId64" imgW="279360" imgH="838080" progId="Equation.DSMT4">
                    <p:embed/>
                    <p:pic>
                      <p:nvPicPr>
                        <p:cNvPr id="52" name="Object 51">
                          <a:extLst>
                            <a:ext uri="{FF2B5EF4-FFF2-40B4-BE49-F238E27FC236}">
                              <a16:creationId xmlns:a16="http://schemas.microsoft.com/office/drawing/2014/main" id="{41CD8D33-00DA-FD6F-2E91-599EBE575B5F}"/>
                            </a:ext>
                          </a:extLst>
                        </p:cNvPr>
                        <p:cNvPicPr/>
                        <p:nvPr/>
                      </p:nvPicPr>
                      <p:blipFill>
                        <a:blip r:embed="rId65"/>
                        <a:stretch>
                          <a:fillRect/>
                        </a:stretch>
                      </p:blipFill>
                      <p:spPr>
                        <a:xfrm>
                          <a:off x="2133600" y="1474788"/>
                          <a:ext cx="279400" cy="838200"/>
                        </a:xfrm>
                        <a:prstGeom prst="rect">
                          <a:avLst/>
                        </a:prstGeom>
                      </p:spPr>
                    </p:pic>
                  </p:oleObj>
                </mc:Fallback>
              </mc:AlternateContent>
            </a:graphicData>
          </a:graphic>
        </p:graphicFrame>
        <p:sp>
          <p:nvSpPr>
            <p:cNvPr id="112" name="TextBox 111">
              <a:extLst>
                <a:ext uri="{FF2B5EF4-FFF2-40B4-BE49-F238E27FC236}">
                  <a16:creationId xmlns:a16="http://schemas.microsoft.com/office/drawing/2014/main" id="{FDECC592-1177-1DE1-87C2-538C45C62BBC}"/>
                </a:ext>
              </a:extLst>
            </p:cNvPr>
            <p:cNvSpPr txBox="1"/>
            <p:nvPr/>
          </p:nvSpPr>
          <p:spPr>
            <a:xfrm>
              <a:off x="2438401" y="1648170"/>
              <a:ext cx="4343399"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và       là hai số hữu tỉ dương</a:t>
              </a:r>
              <a:endParaRPr lang="vi-VN" sz="2800">
                <a:latin typeface="Times New Roman" panose="02020603050405020304" pitchFamily="18" charset="0"/>
                <a:cs typeface="Times New Roman" panose="02020603050405020304" pitchFamily="18" charset="0"/>
              </a:endParaRPr>
            </a:p>
          </p:txBody>
        </p:sp>
        <p:graphicFrame>
          <p:nvGraphicFramePr>
            <p:cNvPr id="113" name="Object 112">
              <a:extLst>
                <a:ext uri="{FF2B5EF4-FFF2-40B4-BE49-F238E27FC236}">
                  <a16:creationId xmlns:a16="http://schemas.microsoft.com/office/drawing/2014/main" id="{592F57BD-0293-F7C9-9CE4-38032F3890CC}"/>
                </a:ext>
              </a:extLst>
            </p:cNvPr>
            <p:cNvGraphicFramePr>
              <a:graphicFrameLocks noChangeAspect="1"/>
            </p:cNvGraphicFramePr>
            <p:nvPr>
              <p:extLst>
                <p:ext uri="{D42A27DB-BD31-4B8C-83A1-F6EECF244321}">
                  <p14:modId xmlns:p14="http://schemas.microsoft.com/office/powerpoint/2010/main" val="3457594344"/>
                </p:ext>
              </p:extLst>
            </p:nvPr>
          </p:nvGraphicFramePr>
          <p:xfrm>
            <a:off x="2959100" y="1780888"/>
            <a:ext cx="469900" cy="342900"/>
          </p:xfrm>
          <a:graphic>
            <a:graphicData uri="http://schemas.openxmlformats.org/presentationml/2006/ole">
              <mc:AlternateContent xmlns:mc="http://schemas.openxmlformats.org/markup-compatibility/2006">
                <mc:Choice xmlns:v="urn:schemas-microsoft-com:vml" Requires="v">
                  <p:oleObj spid="_x0000_s5397" name="Equation" r:id="rId66" imgW="469800" imgH="342720" progId="Equation.DSMT4">
                    <p:embed/>
                  </p:oleObj>
                </mc:Choice>
                <mc:Fallback>
                  <p:oleObj name="Equation" r:id="rId66" imgW="469800" imgH="342720" progId="Equation.DSMT4">
                    <p:embed/>
                    <p:pic>
                      <p:nvPicPr>
                        <p:cNvPr id="54" name="Object 53">
                          <a:extLst>
                            <a:ext uri="{FF2B5EF4-FFF2-40B4-BE49-F238E27FC236}">
                              <a16:creationId xmlns:a16="http://schemas.microsoft.com/office/drawing/2014/main" id="{CB66343C-ED18-609F-99A9-7D471F29C398}"/>
                            </a:ext>
                          </a:extLst>
                        </p:cNvPr>
                        <p:cNvPicPr/>
                        <p:nvPr/>
                      </p:nvPicPr>
                      <p:blipFill>
                        <a:blip r:embed="rId67"/>
                        <a:stretch>
                          <a:fillRect/>
                        </a:stretch>
                      </p:blipFill>
                      <p:spPr>
                        <a:xfrm>
                          <a:off x="2959100" y="1780888"/>
                          <a:ext cx="469900" cy="342900"/>
                        </a:xfrm>
                        <a:prstGeom prst="rect">
                          <a:avLst/>
                        </a:prstGeom>
                      </p:spPr>
                    </p:pic>
                  </p:oleObj>
                </mc:Fallback>
              </mc:AlternateContent>
            </a:graphicData>
          </a:graphic>
        </p:graphicFrame>
        <p:sp>
          <p:nvSpPr>
            <p:cNvPr id="114" name="TextBox 113">
              <a:extLst>
                <a:ext uri="{FF2B5EF4-FFF2-40B4-BE49-F238E27FC236}">
                  <a16:creationId xmlns:a16="http://schemas.microsoft.com/office/drawing/2014/main" id="{808209D7-A49C-3EE2-AE70-C67F2AEF410E}"/>
                </a:ext>
              </a:extLst>
            </p:cNvPr>
            <p:cNvSpPr txBox="1"/>
            <p:nvPr/>
          </p:nvSpPr>
          <p:spPr>
            <a:xfrm>
              <a:off x="1575070" y="2533650"/>
              <a:ext cx="5096482"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Vậy        không nằm giữa      và</a:t>
              </a:r>
              <a:endParaRPr lang="vi-VN" sz="2800">
                <a:latin typeface="Times New Roman" panose="02020603050405020304" pitchFamily="18" charset="0"/>
                <a:cs typeface="Times New Roman" panose="02020603050405020304" pitchFamily="18" charset="0"/>
              </a:endParaRPr>
            </a:p>
          </p:txBody>
        </p:sp>
        <p:graphicFrame>
          <p:nvGraphicFramePr>
            <p:cNvPr id="115" name="Object 114">
              <a:extLst>
                <a:ext uri="{FF2B5EF4-FFF2-40B4-BE49-F238E27FC236}">
                  <a16:creationId xmlns:a16="http://schemas.microsoft.com/office/drawing/2014/main" id="{6C31AC74-820F-7C4B-9D28-852F67F79CF7}"/>
                </a:ext>
              </a:extLst>
            </p:cNvPr>
            <p:cNvGraphicFramePr>
              <a:graphicFrameLocks noChangeAspect="1"/>
            </p:cNvGraphicFramePr>
            <p:nvPr>
              <p:extLst>
                <p:ext uri="{D42A27DB-BD31-4B8C-83A1-F6EECF244321}">
                  <p14:modId xmlns:p14="http://schemas.microsoft.com/office/powerpoint/2010/main" val="3461393542"/>
                </p:ext>
              </p:extLst>
            </p:nvPr>
          </p:nvGraphicFramePr>
          <p:xfrm>
            <a:off x="2400300" y="2387331"/>
            <a:ext cx="457200" cy="838200"/>
          </p:xfrm>
          <a:graphic>
            <a:graphicData uri="http://schemas.openxmlformats.org/presentationml/2006/ole">
              <mc:AlternateContent xmlns:mc="http://schemas.openxmlformats.org/markup-compatibility/2006">
                <mc:Choice xmlns:v="urn:schemas-microsoft-com:vml" Requires="v">
                  <p:oleObj spid="_x0000_s5398" name="Equation" r:id="rId68" imgW="457200" imgH="838080" progId="Equation.DSMT4">
                    <p:embed/>
                  </p:oleObj>
                </mc:Choice>
                <mc:Fallback>
                  <p:oleObj name="Equation" r:id="rId68" imgW="457200" imgH="838080" progId="Equation.DSMT4">
                    <p:embed/>
                    <p:pic>
                      <p:nvPicPr>
                        <p:cNvPr id="56" name="Object 55">
                          <a:extLst>
                            <a:ext uri="{FF2B5EF4-FFF2-40B4-BE49-F238E27FC236}">
                              <a16:creationId xmlns:a16="http://schemas.microsoft.com/office/drawing/2014/main" id="{C9B66C2A-82ED-06D5-DD90-890A98F18C71}"/>
                            </a:ext>
                          </a:extLst>
                        </p:cNvPr>
                        <p:cNvPicPr/>
                        <p:nvPr/>
                      </p:nvPicPr>
                      <p:blipFill>
                        <a:blip r:embed="rId57"/>
                        <a:stretch>
                          <a:fillRect/>
                        </a:stretch>
                      </p:blipFill>
                      <p:spPr>
                        <a:xfrm>
                          <a:off x="2400300" y="2387331"/>
                          <a:ext cx="457200" cy="838200"/>
                        </a:xfrm>
                        <a:prstGeom prst="rect">
                          <a:avLst/>
                        </a:prstGeom>
                      </p:spPr>
                    </p:pic>
                  </p:oleObj>
                </mc:Fallback>
              </mc:AlternateContent>
            </a:graphicData>
          </a:graphic>
        </p:graphicFrame>
        <p:graphicFrame>
          <p:nvGraphicFramePr>
            <p:cNvPr id="116" name="Object 115">
              <a:extLst>
                <a:ext uri="{FF2B5EF4-FFF2-40B4-BE49-F238E27FC236}">
                  <a16:creationId xmlns:a16="http://schemas.microsoft.com/office/drawing/2014/main" id="{D4FF25BA-9969-BCE5-2DC9-49619EB365F9}"/>
                </a:ext>
              </a:extLst>
            </p:cNvPr>
            <p:cNvGraphicFramePr>
              <a:graphicFrameLocks noChangeAspect="1"/>
            </p:cNvGraphicFramePr>
            <p:nvPr>
              <p:extLst>
                <p:ext uri="{D42A27DB-BD31-4B8C-83A1-F6EECF244321}">
                  <p14:modId xmlns:p14="http://schemas.microsoft.com/office/powerpoint/2010/main" val="467541739"/>
                </p:ext>
              </p:extLst>
            </p:nvPr>
          </p:nvGraphicFramePr>
          <p:xfrm>
            <a:off x="5429250" y="2387600"/>
            <a:ext cx="279400" cy="838200"/>
          </p:xfrm>
          <a:graphic>
            <a:graphicData uri="http://schemas.openxmlformats.org/presentationml/2006/ole">
              <mc:AlternateContent xmlns:mc="http://schemas.openxmlformats.org/markup-compatibility/2006">
                <mc:Choice xmlns:v="urn:schemas-microsoft-com:vml" Requires="v">
                  <p:oleObj spid="_x0000_s5399" name="Equation" r:id="rId69" imgW="279360" imgH="838080" progId="Equation.DSMT4">
                    <p:embed/>
                  </p:oleObj>
                </mc:Choice>
                <mc:Fallback>
                  <p:oleObj name="Equation" r:id="rId69" imgW="279360" imgH="838080" progId="Equation.DSMT4">
                    <p:embed/>
                    <p:pic>
                      <p:nvPicPr>
                        <p:cNvPr id="57" name="Object 56">
                          <a:extLst>
                            <a:ext uri="{FF2B5EF4-FFF2-40B4-BE49-F238E27FC236}">
                              <a16:creationId xmlns:a16="http://schemas.microsoft.com/office/drawing/2014/main" id="{81C8D94B-883F-4F1D-9AC9-71545A9EEFDE}"/>
                            </a:ext>
                          </a:extLst>
                        </p:cNvPr>
                        <p:cNvPicPr/>
                        <p:nvPr/>
                      </p:nvPicPr>
                      <p:blipFill>
                        <a:blip r:embed="rId70"/>
                        <a:stretch>
                          <a:fillRect/>
                        </a:stretch>
                      </p:blipFill>
                      <p:spPr>
                        <a:xfrm>
                          <a:off x="5429250" y="2387600"/>
                          <a:ext cx="279400" cy="838200"/>
                        </a:xfrm>
                        <a:prstGeom prst="rect">
                          <a:avLst/>
                        </a:prstGeom>
                      </p:spPr>
                    </p:pic>
                  </p:oleObj>
                </mc:Fallback>
              </mc:AlternateContent>
            </a:graphicData>
          </a:graphic>
        </p:graphicFrame>
        <p:graphicFrame>
          <p:nvGraphicFramePr>
            <p:cNvPr id="117" name="Object 116">
              <a:extLst>
                <a:ext uri="{FF2B5EF4-FFF2-40B4-BE49-F238E27FC236}">
                  <a16:creationId xmlns:a16="http://schemas.microsoft.com/office/drawing/2014/main" id="{EBCD07FE-4A1C-75A2-8B15-D494FA7CD396}"/>
                </a:ext>
              </a:extLst>
            </p:cNvPr>
            <p:cNvGraphicFramePr>
              <a:graphicFrameLocks noChangeAspect="1"/>
            </p:cNvGraphicFramePr>
            <p:nvPr>
              <p:extLst>
                <p:ext uri="{D42A27DB-BD31-4B8C-83A1-F6EECF244321}">
                  <p14:modId xmlns:p14="http://schemas.microsoft.com/office/powerpoint/2010/main" val="3884080697"/>
                </p:ext>
              </p:extLst>
            </p:nvPr>
          </p:nvGraphicFramePr>
          <p:xfrm>
            <a:off x="6248400" y="2656866"/>
            <a:ext cx="469900" cy="342900"/>
          </p:xfrm>
          <a:graphic>
            <a:graphicData uri="http://schemas.openxmlformats.org/presentationml/2006/ole">
              <mc:AlternateContent xmlns:mc="http://schemas.openxmlformats.org/markup-compatibility/2006">
                <mc:Choice xmlns:v="urn:schemas-microsoft-com:vml" Requires="v">
                  <p:oleObj spid="_x0000_s5400" name="Equation" r:id="rId71" imgW="469800" imgH="342720" progId="Equation.DSMT4">
                    <p:embed/>
                  </p:oleObj>
                </mc:Choice>
                <mc:Fallback>
                  <p:oleObj name="Equation" r:id="rId71" imgW="469800" imgH="342720" progId="Equation.DSMT4">
                    <p:embed/>
                    <p:pic>
                      <p:nvPicPr>
                        <p:cNvPr id="58" name="Object 57">
                          <a:extLst>
                            <a:ext uri="{FF2B5EF4-FFF2-40B4-BE49-F238E27FC236}">
                              <a16:creationId xmlns:a16="http://schemas.microsoft.com/office/drawing/2014/main" id="{C606A2A8-46B6-B365-E0FF-E4E9EC8789BE}"/>
                            </a:ext>
                          </a:extLst>
                        </p:cNvPr>
                        <p:cNvPicPr/>
                        <p:nvPr/>
                      </p:nvPicPr>
                      <p:blipFill>
                        <a:blip r:embed="rId72"/>
                        <a:stretch>
                          <a:fillRect/>
                        </a:stretch>
                      </p:blipFill>
                      <p:spPr>
                        <a:xfrm>
                          <a:off x="6248400" y="2656866"/>
                          <a:ext cx="469900" cy="342900"/>
                        </a:xfrm>
                        <a:prstGeom prst="rect">
                          <a:avLst/>
                        </a:prstGeom>
                      </p:spPr>
                    </p:pic>
                  </p:oleObj>
                </mc:Fallback>
              </mc:AlternateContent>
            </a:graphicData>
          </a:graphic>
        </p:graphicFrame>
      </p:grpSp>
    </p:spTree>
    <p:extLst>
      <p:ext uri="{BB962C8B-B14F-4D97-AF65-F5344CB8AC3E}">
        <p14:creationId xmlns:p14="http://schemas.microsoft.com/office/powerpoint/2010/main" val="2738427712"/>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20" presetClass="exit" presetSubtype="0" fill="hold" grpId="0" nodeType="withEffect">
                                  <p:stCondLst>
                                    <p:cond delay="0"/>
                                  </p:stCondLst>
                                  <p:childTnLst>
                                    <p:animEffect transition="out" filter="wedge">
                                      <p:cBhvr>
                                        <p:cTn id="8" dur="1000"/>
                                        <p:tgtEl>
                                          <p:spTgt spid="44"/>
                                        </p:tgtEl>
                                      </p:cBhvr>
                                    </p:animEffect>
                                    <p:set>
                                      <p:cBhvr>
                                        <p:cTn id="9" dur="1" fill="hold">
                                          <p:stCondLst>
                                            <p:cond delay="999"/>
                                          </p:stCondLst>
                                        </p:cTn>
                                        <p:tgtEl>
                                          <p:spTgt spid="44"/>
                                        </p:tgtEl>
                                        <p:attrNameLst>
                                          <p:attrName>style.visibility</p:attrName>
                                        </p:attrNameLst>
                                      </p:cBhvr>
                                      <p:to>
                                        <p:strVal val="hidden"/>
                                      </p:to>
                                    </p:set>
                                  </p:childTnLst>
                                </p:cTn>
                              </p:par>
                              <p:par>
                                <p:cTn id="10" presetID="1" presetClass="mediacall" presetSubtype="0" fill="hold" nodeType="withEffect">
                                  <p:stCondLst>
                                    <p:cond delay="0"/>
                                  </p:stCondLst>
                                  <p:childTnLst>
                                    <p:cmd type="call" cmd="playFrom(0.0)">
                                      <p:cBhvr>
                                        <p:cTn id="11" dur="1" fill="hold"/>
                                        <p:tgtEl>
                                          <p:spTgt spid="46"/>
                                        </p:tgtEl>
                                      </p:cBhvr>
                                    </p:cmd>
                                  </p:childTnLst>
                                </p:cTn>
                              </p:par>
                            </p:childTnLst>
                          </p:cTn>
                        </p:par>
                        <p:par>
                          <p:cTn id="12" fill="hold">
                            <p:stCondLst>
                              <p:cond delay="1000"/>
                            </p:stCondLst>
                            <p:childTnLst>
                              <p:par>
                                <p:cTn id="13" presetID="20" presetClass="exit" presetSubtype="0" fill="hold" grpId="0" nodeType="afterEffect">
                                  <p:stCondLst>
                                    <p:cond delay="0"/>
                                  </p:stCondLst>
                                  <p:childTnLst>
                                    <p:animEffect transition="out" filter="wedge">
                                      <p:cBhvr>
                                        <p:cTn id="14" dur="1000"/>
                                        <p:tgtEl>
                                          <p:spTgt spid="43"/>
                                        </p:tgtEl>
                                      </p:cBhvr>
                                    </p:animEffect>
                                    <p:set>
                                      <p:cBhvr>
                                        <p:cTn id="15" dur="1" fill="hold">
                                          <p:stCondLst>
                                            <p:cond delay="999"/>
                                          </p:stCondLst>
                                        </p:cTn>
                                        <p:tgtEl>
                                          <p:spTgt spid="43"/>
                                        </p:tgtEl>
                                        <p:attrNameLst>
                                          <p:attrName>style.visibility</p:attrName>
                                        </p:attrNameLst>
                                      </p:cBhvr>
                                      <p:to>
                                        <p:strVal val="hidden"/>
                                      </p:to>
                                    </p:set>
                                  </p:childTnLst>
                                </p:cTn>
                              </p:par>
                            </p:childTnLst>
                          </p:cTn>
                        </p:par>
                        <p:par>
                          <p:cTn id="16" fill="hold">
                            <p:stCondLst>
                              <p:cond delay="2000"/>
                            </p:stCondLst>
                            <p:childTnLst>
                              <p:par>
                                <p:cTn id="17" presetID="20" presetClass="exit" presetSubtype="0" fill="hold" grpId="0" nodeType="afterEffect">
                                  <p:stCondLst>
                                    <p:cond delay="0"/>
                                  </p:stCondLst>
                                  <p:childTnLst>
                                    <p:animEffect transition="out" filter="wedge">
                                      <p:cBhvr>
                                        <p:cTn id="18" dur="1000"/>
                                        <p:tgtEl>
                                          <p:spTgt spid="42"/>
                                        </p:tgtEl>
                                      </p:cBhvr>
                                    </p:animEffect>
                                    <p:set>
                                      <p:cBhvr>
                                        <p:cTn id="19" dur="1" fill="hold">
                                          <p:stCondLst>
                                            <p:cond delay="999"/>
                                          </p:stCondLst>
                                        </p:cTn>
                                        <p:tgtEl>
                                          <p:spTgt spid="42"/>
                                        </p:tgtEl>
                                        <p:attrNameLst>
                                          <p:attrName>style.visibility</p:attrName>
                                        </p:attrNameLst>
                                      </p:cBhvr>
                                      <p:to>
                                        <p:strVal val="hidden"/>
                                      </p:to>
                                    </p:set>
                                  </p:childTnLst>
                                </p:cTn>
                              </p:par>
                            </p:childTnLst>
                          </p:cTn>
                        </p:par>
                        <p:par>
                          <p:cTn id="20" fill="hold">
                            <p:stCondLst>
                              <p:cond delay="3000"/>
                            </p:stCondLst>
                            <p:childTnLst>
                              <p:par>
                                <p:cTn id="21" presetID="20" presetClass="exit" presetSubtype="0" fill="hold" grpId="0" nodeType="afterEffect">
                                  <p:stCondLst>
                                    <p:cond delay="0"/>
                                  </p:stCondLst>
                                  <p:childTnLst>
                                    <p:animEffect transition="out" filter="wedge">
                                      <p:cBhvr>
                                        <p:cTn id="22" dur="1000"/>
                                        <p:tgtEl>
                                          <p:spTgt spid="41"/>
                                        </p:tgtEl>
                                      </p:cBhvr>
                                    </p:animEffect>
                                    <p:set>
                                      <p:cBhvr>
                                        <p:cTn id="23" dur="1" fill="hold">
                                          <p:stCondLst>
                                            <p:cond delay="999"/>
                                          </p:stCondLst>
                                        </p:cTn>
                                        <p:tgtEl>
                                          <p:spTgt spid="41"/>
                                        </p:tgtEl>
                                        <p:attrNameLst>
                                          <p:attrName>style.visibility</p:attrName>
                                        </p:attrNameLst>
                                      </p:cBhvr>
                                      <p:to>
                                        <p:strVal val="hidden"/>
                                      </p:to>
                                    </p:set>
                                  </p:childTnLst>
                                </p:cTn>
                              </p:par>
                            </p:childTnLst>
                          </p:cTn>
                        </p:par>
                        <p:par>
                          <p:cTn id="24" fill="hold">
                            <p:stCondLst>
                              <p:cond delay="4000"/>
                            </p:stCondLst>
                            <p:childTnLst>
                              <p:par>
                                <p:cTn id="25" presetID="20" presetClass="exit" presetSubtype="0" fill="hold" grpId="0" nodeType="afterEffect">
                                  <p:stCondLst>
                                    <p:cond delay="0"/>
                                  </p:stCondLst>
                                  <p:childTnLst>
                                    <p:animEffect transition="out" filter="wedge">
                                      <p:cBhvr>
                                        <p:cTn id="26" dur="1000"/>
                                        <p:tgtEl>
                                          <p:spTgt spid="40"/>
                                        </p:tgtEl>
                                      </p:cBhvr>
                                    </p:animEffect>
                                    <p:set>
                                      <p:cBhvr>
                                        <p:cTn id="27" dur="1" fill="hold">
                                          <p:stCondLst>
                                            <p:cond delay="999"/>
                                          </p:stCondLst>
                                        </p:cTn>
                                        <p:tgtEl>
                                          <p:spTgt spid="40"/>
                                        </p:tgtEl>
                                        <p:attrNameLst>
                                          <p:attrName>style.visibility</p:attrName>
                                        </p:attrNameLst>
                                      </p:cBhvr>
                                      <p:to>
                                        <p:strVal val="hidden"/>
                                      </p:to>
                                    </p:set>
                                  </p:childTnLst>
                                </p:cTn>
                              </p:par>
                            </p:childTnLst>
                          </p:cTn>
                        </p:par>
                        <p:par>
                          <p:cTn id="28" fill="hold">
                            <p:stCondLst>
                              <p:cond delay="5000"/>
                            </p:stCondLst>
                            <p:childTnLst>
                              <p:par>
                                <p:cTn id="29" presetID="20" presetClass="exit" presetSubtype="0" fill="hold" grpId="0" nodeType="afterEffect">
                                  <p:stCondLst>
                                    <p:cond delay="0"/>
                                  </p:stCondLst>
                                  <p:childTnLst>
                                    <p:animEffect transition="out" filter="wedge">
                                      <p:cBhvr>
                                        <p:cTn id="30" dur="1000"/>
                                        <p:tgtEl>
                                          <p:spTgt spid="39"/>
                                        </p:tgtEl>
                                      </p:cBhvr>
                                    </p:animEffect>
                                    <p:set>
                                      <p:cBhvr>
                                        <p:cTn id="31" dur="1" fill="hold">
                                          <p:stCondLst>
                                            <p:cond delay="999"/>
                                          </p:stCondLst>
                                        </p:cTn>
                                        <p:tgtEl>
                                          <p:spTgt spid="39"/>
                                        </p:tgtEl>
                                        <p:attrNameLst>
                                          <p:attrName>style.visibility</p:attrName>
                                        </p:attrNameLst>
                                      </p:cBhvr>
                                      <p:to>
                                        <p:strVal val="hidden"/>
                                      </p:to>
                                    </p:set>
                                  </p:childTnLst>
                                </p:cTn>
                              </p:par>
                            </p:childTnLst>
                          </p:cTn>
                        </p:par>
                        <p:par>
                          <p:cTn id="32" fill="hold">
                            <p:stCondLst>
                              <p:cond delay="6000"/>
                            </p:stCondLst>
                            <p:childTnLst>
                              <p:par>
                                <p:cTn id="33" presetID="20" presetClass="exit" presetSubtype="0" fill="hold" grpId="0" nodeType="afterEffect">
                                  <p:stCondLst>
                                    <p:cond delay="0"/>
                                  </p:stCondLst>
                                  <p:childTnLst>
                                    <p:animEffect transition="out" filter="wedge">
                                      <p:cBhvr>
                                        <p:cTn id="34" dur="1000"/>
                                        <p:tgtEl>
                                          <p:spTgt spid="38"/>
                                        </p:tgtEl>
                                      </p:cBhvr>
                                    </p:animEffect>
                                    <p:set>
                                      <p:cBhvr>
                                        <p:cTn id="35" dur="1" fill="hold">
                                          <p:stCondLst>
                                            <p:cond delay="999"/>
                                          </p:stCondLst>
                                        </p:cTn>
                                        <p:tgtEl>
                                          <p:spTgt spid="38"/>
                                        </p:tgtEl>
                                        <p:attrNameLst>
                                          <p:attrName>style.visibility</p:attrName>
                                        </p:attrNameLst>
                                      </p:cBhvr>
                                      <p:to>
                                        <p:strVal val="hidden"/>
                                      </p:to>
                                    </p:set>
                                  </p:childTnLst>
                                </p:cTn>
                              </p:par>
                            </p:childTnLst>
                          </p:cTn>
                        </p:par>
                        <p:par>
                          <p:cTn id="36" fill="hold">
                            <p:stCondLst>
                              <p:cond delay="7000"/>
                            </p:stCondLst>
                            <p:childTnLst>
                              <p:par>
                                <p:cTn id="37" presetID="20" presetClass="exit" presetSubtype="0" fill="hold" grpId="0" nodeType="afterEffect">
                                  <p:stCondLst>
                                    <p:cond delay="0"/>
                                  </p:stCondLst>
                                  <p:childTnLst>
                                    <p:animEffect transition="out" filter="wedge">
                                      <p:cBhvr>
                                        <p:cTn id="38" dur="1000"/>
                                        <p:tgtEl>
                                          <p:spTgt spid="37"/>
                                        </p:tgtEl>
                                      </p:cBhvr>
                                    </p:animEffect>
                                    <p:set>
                                      <p:cBhvr>
                                        <p:cTn id="39" dur="1" fill="hold">
                                          <p:stCondLst>
                                            <p:cond delay="999"/>
                                          </p:stCondLst>
                                        </p:cTn>
                                        <p:tgtEl>
                                          <p:spTgt spid="37"/>
                                        </p:tgtEl>
                                        <p:attrNameLst>
                                          <p:attrName>style.visibility</p:attrName>
                                        </p:attrNameLst>
                                      </p:cBhvr>
                                      <p:to>
                                        <p:strVal val="hidden"/>
                                      </p:to>
                                    </p:set>
                                  </p:childTnLst>
                                </p:cTn>
                              </p:par>
                            </p:childTnLst>
                          </p:cTn>
                        </p:par>
                        <p:par>
                          <p:cTn id="40" fill="hold">
                            <p:stCondLst>
                              <p:cond delay="8000"/>
                            </p:stCondLst>
                            <p:childTnLst>
                              <p:par>
                                <p:cTn id="41" presetID="20" presetClass="exit" presetSubtype="0" fill="hold" grpId="0" nodeType="afterEffect">
                                  <p:stCondLst>
                                    <p:cond delay="0"/>
                                  </p:stCondLst>
                                  <p:childTnLst>
                                    <p:animEffect transition="out" filter="wedge">
                                      <p:cBhvr>
                                        <p:cTn id="42" dur="1000"/>
                                        <p:tgtEl>
                                          <p:spTgt spid="36"/>
                                        </p:tgtEl>
                                      </p:cBhvr>
                                    </p:animEffect>
                                    <p:set>
                                      <p:cBhvr>
                                        <p:cTn id="43" dur="1" fill="hold">
                                          <p:stCondLst>
                                            <p:cond delay="999"/>
                                          </p:stCondLst>
                                        </p:cTn>
                                        <p:tgtEl>
                                          <p:spTgt spid="36"/>
                                        </p:tgtEl>
                                        <p:attrNameLst>
                                          <p:attrName>style.visibility</p:attrName>
                                        </p:attrNameLst>
                                      </p:cBhvr>
                                      <p:to>
                                        <p:strVal val="hidden"/>
                                      </p:to>
                                    </p:set>
                                  </p:childTnLst>
                                </p:cTn>
                              </p:par>
                            </p:childTnLst>
                          </p:cTn>
                        </p:par>
                        <p:par>
                          <p:cTn id="44" fill="hold">
                            <p:stCondLst>
                              <p:cond delay="9000"/>
                            </p:stCondLst>
                            <p:childTnLst>
                              <p:par>
                                <p:cTn id="45" presetID="20" presetClass="exit" presetSubtype="0" fill="hold" grpId="0" nodeType="afterEffect">
                                  <p:stCondLst>
                                    <p:cond delay="0"/>
                                  </p:stCondLst>
                                  <p:childTnLst>
                                    <p:animEffect transition="out" filter="wedge">
                                      <p:cBhvr>
                                        <p:cTn id="46" dur="1000"/>
                                        <p:tgtEl>
                                          <p:spTgt spid="35"/>
                                        </p:tgtEl>
                                      </p:cBhvr>
                                    </p:animEffect>
                                    <p:set>
                                      <p:cBhvr>
                                        <p:cTn id="47"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audio>
              <p:cMediaNode vol="80000" numSld="10">
                <p:cTn id="48" fill="hold" display="0">
                  <p:stCondLst>
                    <p:cond delay="indefinite"/>
                  </p:stCondLst>
                  <p:endCondLst>
                    <p:cond evt="onStopAudio" delay="0">
                      <p:tgtEl>
                        <p:sldTgt/>
                      </p:tgtEl>
                    </p:cond>
                  </p:endCondLst>
                </p:cTn>
                <p:tgtEl>
                  <p:spTgt spid="46"/>
                </p:tgtEl>
              </p:cMediaNode>
            </p:audio>
            <p:seq concurrent="1" nextAc="seek">
              <p:cTn id="49" restart="whenNotActive" fill="hold" evtFilter="cancelBubble" nodeType="interactiveSeq">
                <p:stCondLst>
                  <p:cond evt="onClick" delay="0">
                    <p:tgtEl>
                      <p:spTgt spid="5"/>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5"/>
                                        </p:tgtEl>
                                        <p:attrNameLst>
                                          <p:attrName>fillcolor</p:attrName>
                                        </p:attrNameLst>
                                      </p:cBhvr>
                                      <p:to>
                                        <a:srgbClr val="30DE38"/>
                                      </p:to>
                                    </p:animClr>
                                    <p:set>
                                      <p:cBhvr>
                                        <p:cTn id="54" dur="2000" fill="hold"/>
                                        <p:tgtEl>
                                          <p:spTgt spid="5"/>
                                        </p:tgtEl>
                                        <p:attrNameLst>
                                          <p:attrName>fill.type</p:attrName>
                                        </p:attrNameLst>
                                      </p:cBhvr>
                                      <p:to>
                                        <p:strVal val="solid"/>
                                      </p:to>
                                    </p:set>
                                    <p:set>
                                      <p:cBhvr>
                                        <p:cTn id="55" dur="2000" fill="hold"/>
                                        <p:tgtEl>
                                          <p:spTgt spid="5"/>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1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9"/>
                                        </p:tgtEl>
                                        <p:attrNameLst>
                                          <p:attrName>fillcolor</p:attrName>
                                        </p:attrNameLst>
                                      </p:cBhvr>
                                      <p:to>
                                        <a:schemeClr val="accent2"/>
                                      </p:to>
                                    </p:animClr>
                                    <p:set>
                                      <p:cBhvr>
                                        <p:cTn id="61" dur="2000" fill="hold"/>
                                        <p:tgtEl>
                                          <p:spTgt spid="19"/>
                                        </p:tgtEl>
                                        <p:attrNameLst>
                                          <p:attrName>fill.type</p:attrName>
                                        </p:attrNameLst>
                                      </p:cBhvr>
                                      <p:to>
                                        <p:strVal val="solid"/>
                                      </p:to>
                                    </p:set>
                                    <p:set>
                                      <p:cBhvr>
                                        <p:cTn id="62" dur="2000" fill="hold"/>
                                        <p:tgtEl>
                                          <p:spTgt spid="1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20"/>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000" fill="hold"/>
                                        <p:tgtEl>
                                          <p:spTgt spid="20"/>
                                        </p:tgtEl>
                                        <p:attrNameLst>
                                          <p:attrName>fillcolor</p:attrName>
                                        </p:attrNameLst>
                                      </p:cBhvr>
                                      <p:to>
                                        <a:schemeClr val="accent2"/>
                                      </p:to>
                                    </p:animClr>
                                    <p:set>
                                      <p:cBhvr>
                                        <p:cTn id="68" dur="2000" fill="hold"/>
                                        <p:tgtEl>
                                          <p:spTgt spid="20"/>
                                        </p:tgtEl>
                                        <p:attrNameLst>
                                          <p:attrName>fill.type</p:attrName>
                                        </p:attrNameLst>
                                      </p:cBhvr>
                                      <p:to>
                                        <p:strVal val="solid"/>
                                      </p:to>
                                    </p:set>
                                    <p:set>
                                      <p:cBhvr>
                                        <p:cTn id="69" dur="2000" fill="hold"/>
                                        <p:tgtEl>
                                          <p:spTgt spid="20"/>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0"/>
                  </p:tgtEl>
                </p:cond>
              </p:nextCondLst>
            </p:seq>
            <p:seq concurrent="1" nextAc="seek">
              <p:cTn id="70" restart="whenNotActive" fill="hold" evtFilter="cancelBubble" nodeType="interactiveSeq">
                <p:stCondLst>
                  <p:cond evt="onClick" delay="0">
                    <p:tgtEl>
                      <p:spTgt spid="21"/>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21"/>
                                        </p:tgtEl>
                                        <p:attrNameLst>
                                          <p:attrName>fillcolor</p:attrName>
                                        </p:attrNameLst>
                                      </p:cBhvr>
                                      <p:to>
                                        <a:schemeClr val="accent2"/>
                                      </p:to>
                                    </p:animClr>
                                    <p:set>
                                      <p:cBhvr>
                                        <p:cTn id="75" dur="2000" fill="hold"/>
                                        <p:tgtEl>
                                          <p:spTgt spid="21"/>
                                        </p:tgtEl>
                                        <p:attrNameLst>
                                          <p:attrName>fill.type</p:attrName>
                                        </p:attrNameLst>
                                      </p:cBhvr>
                                      <p:to>
                                        <p:strVal val="solid"/>
                                      </p:to>
                                    </p:set>
                                    <p:set>
                                      <p:cBhvr>
                                        <p:cTn id="76" dur="2000" fill="hold"/>
                                        <p:tgtEl>
                                          <p:spTgt spid="21"/>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1"/>
                  </p:tgtEl>
                </p:cond>
              </p:nextCondLst>
            </p:seq>
            <p:seq concurrent="1" nextAc="seek">
              <p:cTn id="77" restart="whenNotActive" fill="hold" evtFilter="cancelBubble" nodeType="interactiveSeq">
                <p:stCondLst>
                  <p:cond evt="onClick" delay="0">
                    <p:tgtEl>
                      <p:spTgt spid="13"/>
                    </p:tgtEl>
                  </p:cond>
                </p:stCondLst>
                <p:endSync evt="end" delay="0">
                  <p:rtn val="all"/>
                </p:endSync>
                <p:childTnLst>
                  <p:par>
                    <p:cTn id="78" fill="hold">
                      <p:stCondLst>
                        <p:cond delay="0"/>
                      </p:stCondLst>
                      <p:childTnLst>
                        <p:par>
                          <p:cTn id="79" fill="hold">
                            <p:stCondLst>
                              <p:cond delay="0"/>
                            </p:stCondLst>
                            <p:childTnLst>
                              <p:par>
                                <p:cTn id="80" presetID="6" presetClass="entr" presetSubtype="16" fill="hold" nodeType="clickEffect">
                                  <p:stCondLst>
                                    <p:cond delay="0"/>
                                  </p:stCondLst>
                                  <p:childTnLst>
                                    <p:set>
                                      <p:cBhvr>
                                        <p:cTn id="81" dur="1" fill="hold">
                                          <p:stCondLst>
                                            <p:cond delay="0"/>
                                          </p:stCondLst>
                                        </p:cTn>
                                        <p:tgtEl>
                                          <p:spTgt spid="61"/>
                                        </p:tgtEl>
                                        <p:attrNameLst>
                                          <p:attrName>style.visibility</p:attrName>
                                        </p:attrNameLst>
                                      </p:cBhvr>
                                      <p:to>
                                        <p:strVal val="visible"/>
                                      </p:to>
                                    </p:set>
                                    <p:animEffect transition="in" filter="circle(in)">
                                      <p:cBhvr>
                                        <p:cTn id="82" dur="2000"/>
                                        <p:tgtEl>
                                          <p:spTgt spid="61"/>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7" restart="whenNotActive" fill="hold" evtFilter="cancelBubble" nodeType="interactiveSeq">
                <p:stCondLst>
                  <p:cond evt="onClick" delay="0">
                    <p:tgtEl>
                      <p:spTgt spid="58"/>
                    </p:tgtEl>
                  </p:cond>
                </p:stCondLst>
                <p:endSync evt="end" delay="0">
                  <p:rtn val="all"/>
                </p:endSync>
                <p:childTnLst>
                  <p:par>
                    <p:cTn id="88" fill="hold">
                      <p:stCondLst>
                        <p:cond delay="0"/>
                      </p:stCondLst>
                      <p:childTnLst>
                        <p:par>
                          <p:cTn id="89" fill="hold">
                            <p:stCondLst>
                              <p:cond delay="0"/>
                            </p:stCondLst>
                            <p:childTnLst>
                              <p:par>
                                <p:cTn id="90" presetID="42" presetClass="entr" presetSubtype="0" fill="hold" nodeType="clickEffect">
                                  <p:stCondLst>
                                    <p:cond delay="0"/>
                                  </p:stCondLst>
                                  <p:childTnLst>
                                    <p:set>
                                      <p:cBhvr>
                                        <p:cTn id="91" dur="1" fill="hold">
                                          <p:stCondLst>
                                            <p:cond delay="0"/>
                                          </p:stCondLst>
                                        </p:cTn>
                                        <p:tgtEl>
                                          <p:spTgt spid="74"/>
                                        </p:tgtEl>
                                        <p:attrNameLst>
                                          <p:attrName>style.visibility</p:attrName>
                                        </p:attrNameLst>
                                      </p:cBhvr>
                                      <p:to>
                                        <p:strVal val="visible"/>
                                      </p:to>
                                    </p:set>
                                    <p:animEffect transition="in" filter="fade">
                                      <p:cBhvr>
                                        <p:cTn id="92" dur="1000"/>
                                        <p:tgtEl>
                                          <p:spTgt spid="74"/>
                                        </p:tgtEl>
                                      </p:cBhvr>
                                    </p:animEffect>
                                    <p:anim calcmode="lin" valueType="num">
                                      <p:cBhvr>
                                        <p:cTn id="93" dur="1000" fill="hold"/>
                                        <p:tgtEl>
                                          <p:spTgt spid="74"/>
                                        </p:tgtEl>
                                        <p:attrNameLst>
                                          <p:attrName>ppt_x</p:attrName>
                                        </p:attrNameLst>
                                      </p:cBhvr>
                                      <p:tavLst>
                                        <p:tav tm="0">
                                          <p:val>
                                            <p:strVal val="#ppt_x"/>
                                          </p:val>
                                        </p:tav>
                                        <p:tav tm="100000">
                                          <p:val>
                                            <p:strVal val="#ppt_x"/>
                                          </p:val>
                                        </p:tav>
                                      </p:tavLst>
                                    </p:anim>
                                    <p:anim calcmode="lin" valueType="num">
                                      <p:cBhvr>
                                        <p:cTn id="9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xit" presetSubtype="0" fill="hold" nodeType="clickEffect">
                                  <p:stCondLst>
                                    <p:cond delay="0"/>
                                  </p:stCondLst>
                                  <p:childTnLst>
                                    <p:animEffect transition="out" filter="fade">
                                      <p:cBhvr>
                                        <p:cTn id="98" dur="1000"/>
                                        <p:tgtEl>
                                          <p:spTgt spid="74"/>
                                        </p:tgtEl>
                                      </p:cBhvr>
                                    </p:animEffect>
                                    <p:anim calcmode="lin" valueType="num">
                                      <p:cBhvr>
                                        <p:cTn id="99" dur="1000"/>
                                        <p:tgtEl>
                                          <p:spTgt spid="74"/>
                                        </p:tgtEl>
                                        <p:attrNameLst>
                                          <p:attrName>ppt_x</p:attrName>
                                        </p:attrNameLst>
                                      </p:cBhvr>
                                      <p:tavLst>
                                        <p:tav tm="0">
                                          <p:val>
                                            <p:strVal val="ppt_x"/>
                                          </p:val>
                                        </p:tav>
                                        <p:tav tm="100000">
                                          <p:val>
                                            <p:strVal val="ppt_x"/>
                                          </p:val>
                                        </p:tav>
                                      </p:tavLst>
                                    </p:anim>
                                    <p:anim calcmode="lin" valueType="num">
                                      <p:cBhvr>
                                        <p:cTn id="100" dur="1000"/>
                                        <p:tgtEl>
                                          <p:spTgt spid="74"/>
                                        </p:tgtEl>
                                        <p:attrNameLst>
                                          <p:attrName>ppt_y</p:attrName>
                                        </p:attrNameLst>
                                      </p:cBhvr>
                                      <p:tavLst>
                                        <p:tav tm="0">
                                          <p:val>
                                            <p:strVal val="ppt_y"/>
                                          </p:val>
                                        </p:tav>
                                        <p:tav tm="100000">
                                          <p:val>
                                            <p:strVal val="ppt_y+.1"/>
                                          </p:val>
                                        </p:tav>
                                      </p:tavLst>
                                    </p:anim>
                                    <p:set>
                                      <p:cBhvr>
                                        <p:cTn id="101" dur="1" fill="hold">
                                          <p:stCondLst>
                                            <p:cond delay="9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02" restart="whenNotActive" fill="hold" evtFilter="cancelBubble" nodeType="interactiveSeq">
                <p:stCondLst>
                  <p:cond evt="onClick" delay="0">
                    <p:tgtEl>
                      <p:spTgt spid="12"/>
                    </p:tgtEl>
                  </p:cond>
                </p:stCondLst>
                <p:endSync evt="end" delay="0">
                  <p:rtn val="all"/>
                </p:endSync>
                <p:childTnLst>
                  <p:par>
                    <p:cTn id="103" fill="hold">
                      <p:stCondLst>
                        <p:cond delay="0"/>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fade">
                                      <p:cBhvr>
                                        <p:cTn id="107" dur="1000"/>
                                        <p:tgtEl>
                                          <p:spTgt spid="13"/>
                                        </p:tgtEl>
                                      </p:cBhvr>
                                    </p:animEffect>
                                    <p:anim calcmode="lin" valueType="num">
                                      <p:cBhvr>
                                        <p:cTn id="108" dur="1000" fill="hold"/>
                                        <p:tgtEl>
                                          <p:spTgt spid="13"/>
                                        </p:tgtEl>
                                        <p:attrNameLst>
                                          <p:attrName>ppt_x</p:attrName>
                                        </p:attrNameLst>
                                      </p:cBhvr>
                                      <p:tavLst>
                                        <p:tav tm="0">
                                          <p:val>
                                            <p:strVal val="#ppt_x"/>
                                          </p:val>
                                        </p:tav>
                                        <p:tav tm="100000">
                                          <p:val>
                                            <p:strVal val="#ppt_x"/>
                                          </p:val>
                                        </p:tav>
                                      </p:tavLst>
                                    </p:anim>
                                    <p:anim calcmode="lin" valueType="num">
                                      <p:cBhvr>
                                        <p:cTn id="109" dur="1000" fill="hold"/>
                                        <p:tgtEl>
                                          <p:spTgt spid="13"/>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58"/>
                                        </p:tgtEl>
                                        <p:attrNameLst>
                                          <p:attrName>style.visibility</p:attrName>
                                        </p:attrNameLst>
                                      </p:cBhvr>
                                      <p:to>
                                        <p:strVal val="visible"/>
                                      </p:to>
                                    </p:set>
                                    <p:animEffect transition="in" filter="fade">
                                      <p:cBhvr>
                                        <p:cTn id="112" dur="1000"/>
                                        <p:tgtEl>
                                          <p:spTgt spid="58"/>
                                        </p:tgtEl>
                                      </p:cBhvr>
                                    </p:animEffect>
                                    <p:anim calcmode="lin" valueType="num">
                                      <p:cBhvr>
                                        <p:cTn id="113" dur="1000" fill="hold"/>
                                        <p:tgtEl>
                                          <p:spTgt spid="58"/>
                                        </p:tgtEl>
                                        <p:attrNameLst>
                                          <p:attrName>ppt_x</p:attrName>
                                        </p:attrNameLst>
                                      </p:cBhvr>
                                      <p:tavLst>
                                        <p:tav tm="0">
                                          <p:val>
                                            <p:strVal val="#ppt_x"/>
                                          </p:val>
                                        </p:tav>
                                        <p:tav tm="100000">
                                          <p:val>
                                            <p:strVal val="#ppt_x"/>
                                          </p:val>
                                        </p:tav>
                                      </p:tavLst>
                                    </p:anim>
                                    <p:anim calcmode="lin" valueType="num">
                                      <p:cBhvr>
                                        <p:cTn id="114" dur="1000" fill="hold"/>
                                        <p:tgtEl>
                                          <p:spTgt spid="58"/>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59"/>
                                        </p:tgtEl>
                                        <p:attrNameLst>
                                          <p:attrName>style.visibility</p:attrName>
                                        </p:attrNameLst>
                                      </p:cBhvr>
                                      <p:to>
                                        <p:strVal val="visible"/>
                                      </p:to>
                                    </p:set>
                                    <p:animEffect transition="in" filter="fade">
                                      <p:cBhvr>
                                        <p:cTn id="117" dur="1000"/>
                                        <p:tgtEl>
                                          <p:spTgt spid="59"/>
                                        </p:tgtEl>
                                      </p:cBhvr>
                                    </p:animEffect>
                                    <p:anim calcmode="lin" valueType="num">
                                      <p:cBhvr>
                                        <p:cTn id="118" dur="1000" fill="hold"/>
                                        <p:tgtEl>
                                          <p:spTgt spid="59"/>
                                        </p:tgtEl>
                                        <p:attrNameLst>
                                          <p:attrName>ppt_x</p:attrName>
                                        </p:attrNameLst>
                                      </p:cBhvr>
                                      <p:tavLst>
                                        <p:tav tm="0">
                                          <p:val>
                                            <p:strVal val="#ppt_x"/>
                                          </p:val>
                                        </p:tav>
                                        <p:tav tm="100000">
                                          <p:val>
                                            <p:strVal val="#ppt_x"/>
                                          </p:val>
                                        </p:tav>
                                      </p:tavLst>
                                    </p:anim>
                                    <p:anim calcmode="lin" valueType="num">
                                      <p:cBhvr>
                                        <p:cTn id="119" dur="1000" fill="hold"/>
                                        <p:tgtEl>
                                          <p:spTgt spid="59"/>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60"/>
                                        </p:tgtEl>
                                        <p:attrNameLst>
                                          <p:attrName>style.visibility</p:attrName>
                                        </p:attrNameLst>
                                      </p:cBhvr>
                                      <p:to>
                                        <p:strVal val="visible"/>
                                      </p:to>
                                    </p:set>
                                    <p:animEffect transition="in" filter="fade">
                                      <p:cBhvr>
                                        <p:cTn id="122" dur="1000"/>
                                        <p:tgtEl>
                                          <p:spTgt spid="60"/>
                                        </p:tgtEl>
                                      </p:cBhvr>
                                    </p:animEffect>
                                    <p:anim calcmode="lin" valueType="num">
                                      <p:cBhvr>
                                        <p:cTn id="123" dur="1000" fill="hold"/>
                                        <p:tgtEl>
                                          <p:spTgt spid="60"/>
                                        </p:tgtEl>
                                        <p:attrNameLst>
                                          <p:attrName>ppt_x</p:attrName>
                                        </p:attrNameLst>
                                      </p:cBhvr>
                                      <p:tavLst>
                                        <p:tav tm="0">
                                          <p:val>
                                            <p:strVal val="#ppt_x"/>
                                          </p:val>
                                        </p:tav>
                                        <p:tav tm="100000">
                                          <p:val>
                                            <p:strVal val="#ppt_x"/>
                                          </p:val>
                                        </p:tav>
                                      </p:tavLst>
                                    </p:anim>
                                    <p:anim calcmode="lin" valueType="num">
                                      <p:cBhvr>
                                        <p:cTn id="124"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
                  </p:tgtEl>
                </p:cond>
              </p:nextCondLst>
            </p:seq>
            <p:seq concurrent="1" nextAc="seek">
              <p:cTn id="125" restart="whenNotActive" fill="hold" evtFilter="cancelBubble" nodeType="interactiveSeq">
                <p:stCondLst>
                  <p:cond evt="onClick" delay="0">
                    <p:tgtEl>
                      <p:spTgt spid="59"/>
                    </p:tgtEl>
                  </p:cond>
                </p:stCondLst>
                <p:endSync evt="end" delay="0">
                  <p:rtn val="all"/>
                </p:endSync>
                <p:childTnLst>
                  <p:par>
                    <p:cTn id="126" fill="hold">
                      <p:stCondLst>
                        <p:cond delay="0"/>
                      </p:stCondLst>
                      <p:childTnLst>
                        <p:par>
                          <p:cTn id="127" fill="hold">
                            <p:stCondLst>
                              <p:cond delay="0"/>
                            </p:stCondLst>
                            <p:childTnLst>
                              <p:par>
                                <p:cTn id="128" presetID="47" presetClass="entr" presetSubtype="0" fill="hold" nodeType="clickEffect">
                                  <p:stCondLst>
                                    <p:cond delay="0"/>
                                  </p:stCondLst>
                                  <p:childTnLst>
                                    <p:set>
                                      <p:cBhvr>
                                        <p:cTn id="129" dur="1" fill="hold">
                                          <p:stCondLst>
                                            <p:cond delay="0"/>
                                          </p:stCondLst>
                                        </p:cTn>
                                        <p:tgtEl>
                                          <p:spTgt spid="95"/>
                                        </p:tgtEl>
                                        <p:attrNameLst>
                                          <p:attrName>style.visibility</p:attrName>
                                        </p:attrNameLst>
                                      </p:cBhvr>
                                      <p:to>
                                        <p:strVal val="visible"/>
                                      </p:to>
                                    </p:set>
                                    <p:animEffect transition="in" filter="fade">
                                      <p:cBhvr>
                                        <p:cTn id="130" dur="1000"/>
                                        <p:tgtEl>
                                          <p:spTgt spid="95"/>
                                        </p:tgtEl>
                                      </p:cBhvr>
                                    </p:animEffect>
                                    <p:anim calcmode="lin" valueType="num">
                                      <p:cBhvr>
                                        <p:cTn id="131" dur="1000" fill="hold"/>
                                        <p:tgtEl>
                                          <p:spTgt spid="95"/>
                                        </p:tgtEl>
                                        <p:attrNameLst>
                                          <p:attrName>ppt_x</p:attrName>
                                        </p:attrNameLst>
                                      </p:cBhvr>
                                      <p:tavLst>
                                        <p:tav tm="0">
                                          <p:val>
                                            <p:strVal val="#ppt_x"/>
                                          </p:val>
                                        </p:tav>
                                        <p:tav tm="100000">
                                          <p:val>
                                            <p:strVal val="#ppt_x"/>
                                          </p:val>
                                        </p:tav>
                                      </p:tavLst>
                                    </p:anim>
                                    <p:anim calcmode="lin" valueType="num">
                                      <p:cBhvr>
                                        <p:cTn id="132"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2" presetClass="exit" presetSubtype="0" fill="hold" nodeType="clickEffect">
                                  <p:stCondLst>
                                    <p:cond delay="0"/>
                                  </p:stCondLst>
                                  <p:childTnLst>
                                    <p:animEffect transition="out" filter="fade">
                                      <p:cBhvr>
                                        <p:cTn id="136" dur="1000"/>
                                        <p:tgtEl>
                                          <p:spTgt spid="95"/>
                                        </p:tgtEl>
                                      </p:cBhvr>
                                    </p:animEffect>
                                    <p:anim calcmode="lin" valueType="num">
                                      <p:cBhvr>
                                        <p:cTn id="137" dur="1000"/>
                                        <p:tgtEl>
                                          <p:spTgt spid="95"/>
                                        </p:tgtEl>
                                        <p:attrNameLst>
                                          <p:attrName>ppt_x</p:attrName>
                                        </p:attrNameLst>
                                      </p:cBhvr>
                                      <p:tavLst>
                                        <p:tav tm="0">
                                          <p:val>
                                            <p:strVal val="ppt_x"/>
                                          </p:val>
                                        </p:tav>
                                        <p:tav tm="100000">
                                          <p:val>
                                            <p:strVal val="ppt_x"/>
                                          </p:val>
                                        </p:tav>
                                      </p:tavLst>
                                    </p:anim>
                                    <p:anim calcmode="lin" valueType="num">
                                      <p:cBhvr>
                                        <p:cTn id="138" dur="1000"/>
                                        <p:tgtEl>
                                          <p:spTgt spid="95"/>
                                        </p:tgtEl>
                                        <p:attrNameLst>
                                          <p:attrName>ppt_y</p:attrName>
                                        </p:attrNameLst>
                                      </p:cBhvr>
                                      <p:tavLst>
                                        <p:tav tm="0">
                                          <p:val>
                                            <p:strVal val="ppt_y"/>
                                          </p:val>
                                        </p:tav>
                                        <p:tav tm="100000">
                                          <p:val>
                                            <p:strVal val="ppt_y+.1"/>
                                          </p:val>
                                        </p:tav>
                                      </p:tavLst>
                                    </p:anim>
                                    <p:set>
                                      <p:cBhvr>
                                        <p:cTn id="139" dur="1" fill="hold">
                                          <p:stCondLst>
                                            <p:cond delay="9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40" restart="whenNotActive" fill="hold" evtFilter="cancelBubble" nodeType="interactiveSeq">
                <p:stCondLst>
                  <p:cond evt="onClick" delay="0">
                    <p:tgtEl>
                      <p:spTgt spid="60"/>
                    </p:tgtEl>
                  </p:cond>
                </p:stCondLst>
                <p:endSync evt="end" delay="0">
                  <p:rtn val="all"/>
                </p:endSync>
                <p:childTnLst>
                  <p:par>
                    <p:cTn id="141" fill="hold">
                      <p:stCondLst>
                        <p:cond delay="0"/>
                      </p:stCondLst>
                      <p:childTnLst>
                        <p:par>
                          <p:cTn id="142" fill="hold">
                            <p:stCondLst>
                              <p:cond delay="0"/>
                            </p:stCondLst>
                            <p:childTnLst>
                              <p:par>
                                <p:cTn id="143" presetID="22" presetClass="entr" presetSubtype="8" fill="hold" nodeType="clickEffect">
                                  <p:stCondLst>
                                    <p:cond delay="0"/>
                                  </p:stCondLst>
                                  <p:childTnLst>
                                    <p:set>
                                      <p:cBhvr>
                                        <p:cTn id="144" dur="1" fill="hold">
                                          <p:stCondLst>
                                            <p:cond delay="0"/>
                                          </p:stCondLst>
                                        </p:cTn>
                                        <p:tgtEl>
                                          <p:spTgt spid="107"/>
                                        </p:tgtEl>
                                        <p:attrNameLst>
                                          <p:attrName>style.visibility</p:attrName>
                                        </p:attrNameLst>
                                      </p:cBhvr>
                                      <p:to>
                                        <p:strVal val="visible"/>
                                      </p:to>
                                    </p:set>
                                    <p:animEffect transition="in" filter="wipe(left)">
                                      <p:cBhvr>
                                        <p:cTn id="145" dur="500"/>
                                        <p:tgtEl>
                                          <p:spTgt spid="107"/>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xit" presetSubtype="2" fill="hold" nodeType="clickEffect">
                                  <p:stCondLst>
                                    <p:cond delay="0"/>
                                  </p:stCondLst>
                                  <p:childTnLst>
                                    <p:animEffect transition="out" filter="wipe(right)">
                                      <p:cBhvr>
                                        <p:cTn id="149" dur="500"/>
                                        <p:tgtEl>
                                          <p:spTgt spid="107"/>
                                        </p:tgtEl>
                                      </p:cBhvr>
                                    </p:animEffect>
                                    <p:set>
                                      <p:cBhvr>
                                        <p:cTn id="150" dur="1" fill="hold">
                                          <p:stCondLst>
                                            <p:cond delay="499"/>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13" grpId="0" animBg="1"/>
      <p:bldP spid="58" grpId="0" animBg="1"/>
      <p:bldP spid="59" grpId="0" animBg="1"/>
      <p:bldP spid="6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t="-17000" b="-19000"/>
          </a:stretch>
        </a:blipFill>
        <a:effectLst/>
      </p:bgPr>
    </p:bg>
    <p:spTree>
      <p:nvGrpSpPr>
        <p:cNvPr id="1" name=""/>
        <p:cNvGrpSpPr/>
        <p:nvPr/>
      </p:nvGrpSpPr>
      <p:grpSpPr>
        <a:xfrm>
          <a:off x="0" y="0"/>
          <a:ext cx="0" cy="0"/>
          <a:chOff x="0" y="0"/>
          <a:chExt cx="0" cy="0"/>
        </a:xfrm>
      </p:grpSpPr>
      <p:sp>
        <p:nvSpPr>
          <p:cNvPr id="2" name="Rectangle 1"/>
          <p:cNvSpPr/>
          <p:nvPr/>
        </p:nvSpPr>
        <p:spPr>
          <a:xfrm>
            <a:off x="2610364" y="820180"/>
            <a:ext cx="4129015" cy="1488935"/>
          </a:xfrm>
          <a:prstGeom prst="rect">
            <a:avLst/>
          </a:prstGeom>
          <a:noFill/>
        </p:spPr>
        <p:txBody>
          <a:bodyPr wrap="none" lIns="51435" tIns="25718" rIns="51435" bIns="25718">
            <a:spAutoFit/>
            <a:scene3d>
              <a:camera prst="orthographicFront"/>
              <a:lightRig rig="threePt" dir="t"/>
            </a:scene3d>
            <a:sp3d extrusionH="57150">
              <a:bevelT w="57150" h="38100" prst="hardEdge"/>
            </a:sp3d>
          </a:bodyPr>
          <a:lstStyle/>
          <a:p>
            <a:pPr algn="ctr" defTabSz="685800"/>
            <a:r>
              <a:rPr lang="en-US" sz="9338" b="1">
                <a:ln w="22225">
                  <a:solidFill>
                    <a:srgbClr val="C0504D"/>
                  </a:solidFill>
                  <a:prstDash val="solid"/>
                </a:ln>
                <a:solidFill>
                  <a:srgbClr val="FF0000"/>
                </a:solidFill>
                <a:effectLst>
                  <a:innerShdw blurRad="63500" dist="50800" dir="5400000">
                    <a:prstClr val="black">
                      <a:alpha val="50000"/>
                    </a:prstClr>
                  </a:innerShdw>
                  <a:reflection blurRad="6350" stA="60000" endA="900" endPos="60000" dist="29997" dir="5400000" sy="-100000" algn="bl" rotWithShape="0"/>
                </a:effectLst>
                <a:latin typeface="Times New Roman" panose="02020603050405020304" pitchFamily="18" charset="0"/>
                <a:cs typeface="Times New Roman" panose="02020603050405020304" pitchFamily="18" charset="0"/>
              </a:rPr>
              <a:t>Bài mới</a:t>
            </a:r>
            <a:endParaRPr lang="en-US" sz="9338" b="1" dirty="0">
              <a:ln w="22225">
                <a:solidFill>
                  <a:srgbClr val="C0504D"/>
                </a:solidFill>
                <a:prstDash val="solid"/>
              </a:ln>
              <a:solidFill>
                <a:srgbClr val="FF0000"/>
              </a:solidFill>
              <a:effectLst>
                <a:innerShdw blurRad="63500" dist="50800" dir="5400000">
                  <a:prstClr val="black">
                    <a:alpha val="50000"/>
                  </a:prstClr>
                </a:innerShdw>
                <a:reflection blurRad="6350" stA="60000" endA="900" endPos="60000" dist="29997" dir="5400000" sy="-100000" algn="bl" rotWithShape="0"/>
              </a:effectLst>
              <a:latin typeface="Times New Roman" panose="02020603050405020304" pitchFamily="18" charset="0"/>
              <a:cs typeface="Times New Roman" panose="02020603050405020304" pitchFamily="18" charset="0"/>
            </a:endParaRPr>
          </a:p>
        </p:txBody>
      </p:sp>
      <p:sp>
        <p:nvSpPr>
          <p:cNvPr id="3" name="Oval 2"/>
          <p:cNvSpPr/>
          <p:nvPr/>
        </p:nvSpPr>
        <p:spPr>
          <a:xfrm rot="21363347">
            <a:off x="1510064" y="640925"/>
            <a:ext cx="6300788" cy="5557253"/>
          </a:xfrm>
          <a:prstGeom prst="ellipse">
            <a:avLst/>
          </a:prstGeom>
          <a:solidFill>
            <a:srgbClr val="FF0000"/>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13">
              <a:solidFill>
                <a:prstClr val="white"/>
              </a:solidFill>
              <a:latin typeface="Calibri"/>
            </a:endParaRPr>
          </a:p>
        </p:txBody>
      </p:sp>
      <p:sp>
        <p:nvSpPr>
          <p:cNvPr id="4" name="Oval 3"/>
          <p:cNvSpPr/>
          <p:nvPr/>
        </p:nvSpPr>
        <p:spPr>
          <a:xfrm rot="21363347">
            <a:off x="1889623" y="773112"/>
            <a:ext cx="5477828" cy="4927432"/>
          </a:xfrm>
          <a:prstGeom prst="ellipse">
            <a:avLst/>
          </a:prstGeom>
          <a:solidFill>
            <a:srgbClr val="CCFF33"/>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13">
              <a:solidFill>
                <a:prstClr val="white"/>
              </a:solidFill>
              <a:latin typeface="Calibri"/>
            </a:endParaRPr>
          </a:p>
        </p:txBody>
      </p:sp>
      <p:sp>
        <p:nvSpPr>
          <p:cNvPr id="5" name="Oval 4"/>
          <p:cNvSpPr/>
          <p:nvPr/>
        </p:nvSpPr>
        <p:spPr>
          <a:xfrm rot="21363347">
            <a:off x="2366908" y="1286678"/>
            <a:ext cx="4548002" cy="3698661"/>
          </a:xfrm>
          <a:prstGeom prst="ellipse">
            <a:avLst/>
          </a:prstGeom>
          <a:solidFill>
            <a:srgbClr val="FFFF00"/>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13">
              <a:solidFill>
                <a:prstClr val="white"/>
              </a:solidFill>
              <a:latin typeface="Calibri"/>
            </a:endParaRPr>
          </a:p>
        </p:txBody>
      </p:sp>
      <p:sp>
        <p:nvSpPr>
          <p:cNvPr id="6" name="Oval 5"/>
          <p:cNvSpPr/>
          <p:nvPr/>
        </p:nvSpPr>
        <p:spPr>
          <a:xfrm rot="21363347">
            <a:off x="2901677" y="1695304"/>
            <a:ext cx="3453720" cy="2522567"/>
          </a:xfrm>
          <a:prstGeom prst="ellipse">
            <a:avLst/>
          </a:prstGeom>
          <a:solidFill>
            <a:srgbClr val="00B0F0"/>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13">
              <a:solidFill>
                <a:prstClr val="white"/>
              </a:solidFill>
              <a:latin typeface="Calibri"/>
            </a:endParaRPr>
          </a:p>
        </p:txBody>
      </p:sp>
      <p:pic>
        <p:nvPicPr>
          <p:cNvPr id="7" name="VBEE - Chuyển văn bản thành giọng nói tiếng Việt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41302" y="1525191"/>
            <a:ext cx="274142" cy="274142"/>
          </a:xfrm>
          <a:prstGeom prst="rect">
            <a:avLst/>
          </a:prstGeom>
        </p:spPr>
      </p:pic>
    </p:spTree>
    <p:extLst>
      <p:ext uri="{BB962C8B-B14F-4D97-AF65-F5344CB8AC3E}">
        <p14:creationId xmlns:p14="http://schemas.microsoft.com/office/powerpoint/2010/main" val="2809049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2000" tmFilter="0, 0; .2, .5; .8, .5; 1, 0"/>
                                        <p:tgtEl>
                                          <p:spTgt spid="2"/>
                                        </p:tgtEl>
                                      </p:cBhvr>
                                    </p:animEffect>
                                    <p:animScale>
                                      <p:cBhvr>
                                        <p:cTn id="7" dur="1000" autoRev="1" fill="hold"/>
                                        <p:tgtEl>
                                          <p:spTgt spid="2"/>
                                        </p:tgtEl>
                                      </p:cBhvr>
                                      <p:by x="105000" y="105000"/>
                                    </p:animScale>
                                  </p:childTnLst>
                                </p:cTn>
                              </p:par>
                              <p:par>
                                <p:cTn id="8" presetID="26" presetClass="emph" presetSubtype="0" repeatCount="indefinite" fill="hold" grpId="0" nodeType="withEffect">
                                  <p:stCondLst>
                                    <p:cond delay="0"/>
                                  </p:stCondLst>
                                  <p:endCondLst>
                                    <p:cond evt="onNext" delay="0">
                                      <p:tgtEl>
                                        <p:sldTgt/>
                                      </p:tgtEl>
                                    </p:cond>
                                  </p:end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par>
                                <p:cTn id="11" presetID="26" presetClass="emph" presetSubtype="0" repeatCount="indefinite" fill="hold" grpId="0" nodeType="withEffect">
                                  <p:stCondLst>
                                    <p:cond delay="0"/>
                                  </p:stCondLst>
                                  <p:endCondLst>
                                    <p:cond evt="onNext" delay="0">
                                      <p:tgtEl>
                                        <p:sldTgt/>
                                      </p:tgtEl>
                                    </p:cond>
                                  </p:end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26" presetClass="emph" presetSubtype="0" repeatCount="indefinite" fill="hold" grpId="0" nodeType="withEffect">
                                  <p:stCondLst>
                                    <p:cond delay="0"/>
                                  </p:stCondLst>
                                  <p:endCondLst>
                                    <p:cond evt="onNext" delay="0">
                                      <p:tgtEl>
                                        <p:sldTgt/>
                                      </p:tgtEl>
                                    </p:cond>
                                  </p:endCondLst>
                                  <p:childTnLst>
                                    <p:animEffect transition="out" filter="fade">
                                      <p:cBhvr>
                                        <p:cTn id="15" dur="500" tmFilter="0, 0; .2, .5; .8, .5; 1, 0"/>
                                        <p:tgtEl>
                                          <p:spTgt spid="4"/>
                                        </p:tgtEl>
                                      </p:cBhvr>
                                    </p:animEffect>
                                    <p:animScale>
                                      <p:cBhvr>
                                        <p:cTn id="16" dur="250" autoRev="1" fill="hold"/>
                                        <p:tgtEl>
                                          <p:spTgt spid="4"/>
                                        </p:tgtEl>
                                      </p:cBhvr>
                                      <p:by x="105000" y="105000"/>
                                    </p:animScale>
                                  </p:childTnLst>
                                </p:cTn>
                              </p:par>
                              <p:par>
                                <p:cTn id="17" presetID="26" presetClass="emph" presetSubtype="0" repeatCount="indefinite" fill="hold" grpId="0" nodeType="withEffect">
                                  <p:stCondLst>
                                    <p:cond delay="0"/>
                                  </p:stCondLst>
                                  <p:endCondLst>
                                    <p:cond evt="onNext" delay="0">
                                      <p:tgtEl>
                                        <p:sldTgt/>
                                      </p:tgtEl>
                                    </p:cond>
                                  </p:endCondLst>
                                  <p:childTnLst>
                                    <p:animEffect transition="out" filter="fade">
                                      <p:cBhvr>
                                        <p:cTn id="18" dur="500" tmFilter="0, 0; .2, .5; .8, .5; 1, 0"/>
                                        <p:tgtEl>
                                          <p:spTgt spid="3"/>
                                        </p:tgtEl>
                                      </p:cBhvr>
                                    </p:animEffect>
                                    <p:animScale>
                                      <p:cBhvr>
                                        <p:cTn id="19"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7"/>
                </p:tgtEl>
              </p:cMediaNode>
            </p:audio>
          </p:childTnLst>
        </p:cTn>
      </p:par>
    </p:tnLst>
    <p:bldLst>
      <p:bldP spid="2" grpId="0"/>
      <p:bldP spid="3" grpId="0" animBg="1"/>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6B765C-E492-4D9D-B326-A1DF01AF5D4B}"/>
              </a:ext>
            </a:extLst>
          </p:cNvPr>
          <p:cNvSpPr/>
          <p:nvPr/>
        </p:nvSpPr>
        <p:spPr>
          <a:xfrm>
            <a:off x="-166611" y="2107649"/>
            <a:ext cx="6234242" cy="1754326"/>
          </a:xfrm>
          <a:prstGeom prst="rect">
            <a:avLst/>
          </a:prstGeom>
          <a:noFill/>
        </p:spPr>
        <p:txBody>
          <a:bodyPr wrap="square" lIns="91440" tIns="45720" rIns="91440" bIns="45720">
            <a:spAutoFit/>
          </a:bodyPr>
          <a:lstStyle/>
          <a:p>
            <a:pPr algn="ctr"/>
            <a:r>
              <a:rPr lang="en-US" sz="54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TẬP HỢP Q CÁC SỐ HỮU TỈ</a:t>
            </a:r>
            <a:endParaRPr lang="en-US" sz="5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0C864D8-94FF-41B2-991B-05EF775C1920}"/>
              </a:ext>
            </a:extLst>
          </p:cNvPr>
          <p:cNvSpPr/>
          <p:nvPr/>
        </p:nvSpPr>
        <p:spPr>
          <a:xfrm>
            <a:off x="1515822" y="1368846"/>
            <a:ext cx="2869376" cy="646331"/>
          </a:xfrm>
          <a:prstGeom prst="rect">
            <a:avLst/>
          </a:prstGeom>
          <a:noFill/>
        </p:spPr>
        <p:txBody>
          <a:bodyPr wrap="none" lIns="91440" tIns="45720" rIns="91440" bIns="45720">
            <a:spAutoFit/>
          </a:bodyPr>
          <a:lstStyle/>
          <a:p>
            <a:pPr algn="ctr"/>
            <a:r>
              <a:rPr lang="en-US" sz="36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Tiết</a:t>
            </a:r>
            <a:r>
              <a:rPr lang="en-US" sz="36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4 - BÀI 1</a:t>
            </a:r>
          </a:p>
        </p:txBody>
      </p:sp>
      <p:sp>
        <p:nvSpPr>
          <p:cNvPr id="7" name="Rectangle 4">
            <a:extLst>
              <a:ext uri="{FF2B5EF4-FFF2-40B4-BE49-F238E27FC236}">
                <a16:creationId xmlns:a16="http://schemas.microsoft.com/office/drawing/2014/main" id="{2C6D747D-C415-4964-A59E-F785BB764022}"/>
              </a:ext>
            </a:extLst>
          </p:cNvPr>
          <p:cNvSpPr/>
          <p:nvPr/>
        </p:nvSpPr>
        <p:spPr>
          <a:xfrm>
            <a:off x="3160908" y="507653"/>
            <a:ext cx="2822183" cy="692497"/>
          </a:xfrm>
          <a:prstGeom prst="rect">
            <a:avLst/>
          </a:prstGeom>
          <a:noFill/>
        </p:spPr>
        <p:txBody>
          <a:bodyPr wrap="none" lIns="68580" tIns="34290" rIns="68580" bIns="3429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50"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SỐ HỮU TỈ</a:t>
            </a:r>
            <a:endParaRPr lang="en-US" sz="40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endParaRPr>
          </a:p>
        </p:txBody>
      </p:sp>
      <p:sp>
        <p:nvSpPr>
          <p:cNvPr id="8" name="Rectangle 5">
            <a:extLst>
              <a:ext uri="{FF2B5EF4-FFF2-40B4-BE49-F238E27FC236}">
                <a16:creationId xmlns:a16="http://schemas.microsoft.com/office/drawing/2014/main" id="{92EA59C7-7EED-485B-A9ED-438A79DA8CB3}"/>
              </a:ext>
            </a:extLst>
          </p:cNvPr>
          <p:cNvSpPr/>
          <p:nvPr/>
        </p:nvSpPr>
        <p:spPr>
          <a:xfrm>
            <a:off x="162979" y="111167"/>
            <a:ext cx="2344231" cy="577081"/>
          </a:xfrm>
          <a:prstGeom prst="rect">
            <a:avLst/>
          </a:prstGeom>
          <a:noFill/>
        </p:spPr>
        <p:txBody>
          <a:bodyPr wrap="none" lIns="68580" tIns="34290" rIns="68580" bIns="34290">
            <a:spAutoFit/>
          </a:bodyPr>
          <a:lstStyle/>
          <a:p>
            <a:pPr algn="ctr"/>
            <a:r>
              <a:rPr lang="en-US" sz="3300" b="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CHƯƠNG I</a:t>
            </a:r>
            <a:endParaRPr lang="en-US" sz="33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9" name="Hình chữ nhật 8">
            <a:extLst>
              <a:ext uri="{FF2B5EF4-FFF2-40B4-BE49-F238E27FC236}">
                <a16:creationId xmlns:a16="http://schemas.microsoft.com/office/drawing/2014/main" id="{B373F0C2-A895-4718-B076-FA6AE686B6F1}"/>
              </a:ext>
            </a:extLst>
          </p:cNvPr>
          <p:cNvSpPr/>
          <p:nvPr/>
        </p:nvSpPr>
        <p:spPr>
          <a:xfrm>
            <a:off x="2033548" y="3790950"/>
            <a:ext cx="1759392" cy="692497"/>
          </a:xfrm>
          <a:prstGeom prst="rect">
            <a:avLst/>
          </a:prstGeom>
          <a:noFill/>
        </p:spPr>
        <p:txBody>
          <a:bodyPr wrap="none" lIns="68580" tIns="34290" rIns="68580" bIns="34290">
            <a:spAutoFit/>
          </a:bodyPr>
          <a:lstStyle/>
          <a:p>
            <a:pPr algn="ctr"/>
            <a:r>
              <a:rPr lang="en-US" sz="405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a:t>
            </a:r>
            <a:r>
              <a:rPr lang="en-US" sz="4050" b="1"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Tiết</a:t>
            </a:r>
            <a:r>
              <a:rPr lang="en-US" sz="405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4)</a:t>
            </a:r>
            <a:endParaRPr lang="vi-VN" sz="405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56193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1"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80">
                                          <p:stCondLst>
                                            <p:cond delay="0"/>
                                          </p:stCondLst>
                                        </p:cTn>
                                        <p:tgtEl>
                                          <p:spTgt spid="9"/>
                                        </p:tgtEl>
                                      </p:cBhvr>
                                    </p:animEffect>
                                    <p:anim calcmode="lin" valueType="num">
                                      <p:cBhvr>
                                        <p:cTn id="2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0" dur="26">
                                          <p:stCondLst>
                                            <p:cond delay="650"/>
                                          </p:stCondLst>
                                        </p:cTn>
                                        <p:tgtEl>
                                          <p:spTgt spid="9"/>
                                        </p:tgtEl>
                                      </p:cBhvr>
                                      <p:to x="100000" y="60000"/>
                                    </p:animScale>
                                    <p:animScale>
                                      <p:cBhvr>
                                        <p:cTn id="31" dur="166" decel="50000">
                                          <p:stCondLst>
                                            <p:cond delay="676"/>
                                          </p:stCondLst>
                                        </p:cTn>
                                        <p:tgtEl>
                                          <p:spTgt spid="9"/>
                                        </p:tgtEl>
                                      </p:cBhvr>
                                      <p:to x="100000" y="100000"/>
                                    </p:animScale>
                                    <p:animScale>
                                      <p:cBhvr>
                                        <p:cTn id="32" dur="26">
                                          <p:stCondLst>
                                            <p:cond delay="1312"/>
                                          </p:stCondLst>
                                        </p:cTn>
                                        <p:tgtEl>
                                          <p:spTgt spid="9"/>
                                        </p:tgtEl>
                                      </p:cBhvr>
                                      <p:to x="100000" y="80000"/>
                                    </p:animScale>
                                    <p:animScale>
                                      <p:cBhvr>
                                        <p:cTn id="33" dur="166" decel="50000">
                                          <p:stCondLst>
                                            <p:cond delay="1338"/>
                                          </p:stCondLst>
                                        </p:cTn>
                                        <p:tgtEl>
                                          <p:spTgt spid="9"/>
                                        </p:tgtEl>
                                      </p:cBhvr>
                                      <p:to x="100000" y="100000"/>
                                    </p:animScale>
                                    <p:animScale>
                                      <p:cBhvr>
                                        <p:cTn id="34" dur="26">
                                          <p:stCondLst>
                                            <p:cond delay="1642"/>
                                          </p:stCondLst>
                                        </p:cTn>
                                        <p:tgtEl>
                                          <p:spTgt spid="9"/>
                                        </p:tgtEl>
                                      </p:cBhvr>
                                      <p:to x="100000" y="90000"/>
                                    </p:animScale>
                                    <p:animScale>
                                      <p:cBhvr>
                                        <p:cTn id="35" dur="166" decel="50000">
                                          <p:stCondLst>
                                            <p:cond delay="1668"/>
                                          </p:stCondLst>
                                        </p:cTn>
                                        <p:tgtEl>
                                          <p:spTgt spid="9"/>
                                        </p:tgtEl>
                                      </p:cBhvr>
                                      <p:to x="100000" y="100000"/>
                                    </p:animScale>
                                    <p:animScale>
                                      <p:cBhvr>
                                        <p:cTn id="36" dur="26">
                                          <p:stCondLst>
                                            <p:cond delay="1808"/>
                                          </p:stCondLst>
                                        </p:cTn>
                                        <p:tgtEl>
                                          <p:spTgt spid="9"/>
                                        </p:tgtEl>
                                      </p:cBhvr>
                                      <p:to x="100000" y="95000"/>
                                    </p:animScale>
                                    <p:animScale>
                                      <p:cBhvr>
                                        <p:cTn id="37" dur="166" decel="50000">
                                          <p:stCondLst>
                                            <p:cond delay="1834"/>
                                          </p:stCondLst>
                                        </p:cTn>
                                        <p:tgtEl>
                                          <p:spTgt spid="9"/>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1750" tmFilter="0, 0; .2, .5; .8, .5; 1, 0"/>
                                        <p:tgtEl>
                                          <p:spTgt spid="9"/>
                                        </p:tgtEl>
                                      </p:cBhvr>
                                    </p:animEffect>
                                    <p:animScale>
                                      <p:cBhvr>
                                        <p:cTn id="42" dur="87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726620" y="996043"/>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3963976" y="1802888"/>
            <a:ext cx="4678136"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ea typeface="Calibri" panose="020F0502020204030204" pitchFamily="34" charset="0"/>
              </a:rPr>
              <a:t>Hình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thành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kiến</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thức</a:t>
            </a:r>
            <a:endParaRPr lang="en-US" sz="3600" dirty="0">
              <a:solidFill>
                <a:prstClr val="black"/>
              </a:solidFill>
            </a:endParaRPr>
          </a:p>
        </p:txBody>
      </p:sp>
      <p:pic>
        <p:nvPicPr>
          <p:cNvPr id="4" name="Hình ảnh 3" descr="Ảnh có chứa văn bản, bảng trắng&#10;&#10;Mô tả được tạo tự động">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1073" y="2674299"/>
            <a:ext cx="2186740" cy="2186740"/>
          </a:xfrm>
          <a:prstGeom prst="rect">
            <a:avLst/>
          </a:prstGeom>
        </p:spPr>
      </p:pic>
      <p:sp>
        <p:nvSpPr>
          <p:cNvPr id="6" name="Google Shape;157;p20">
            <a:extLst>
              <a:ext uri="{FF2B5EF4-FFF2-40B4-BE49-F238E27FC236}">
                <a16:creationId xmlns:a16="http://schemas.microsoft.com/office/drawing/2014/main" id="{549CE1D0-6956-4876-8361-E0F1378BD373}"/>
              </a:ext>
            </a:extLst>
          </p:cNvPr>
          <p:cNvSpPr/>
          <p:nvPr/>
        </p:nvSpPr>
        <p:spPr>
          <a:xfrm>
            <a:off x="3963976"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 name="Google Shape;163;p20">
            <a:extLst>
              <a:ext uri="{FF2B5EF4-FFF2-40B4-BE49-F238E27FC236}">
                <a16:creationId xmlns:a16="http://schemas.microsoft.com/office/drawing/2014/main" id="{9EF570CD-1298-405C-894A-213B5893CEEA}"/>
              </a:ext>
            </a:extLst>
          </p:cNvPr>
          <p:cNvSpPr/>
          <p:nvPr/>
        </p:nvSpPr>
        <p:spPr>
          <a:xfrm>
            <a:off x="4996984" y="454668"/>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 name="Google Shape;157;p20">
            <a:extLst>
              <a:ext uri="{FF2B5EF4-FFF2-40B4-BE49-F238E27FC236}">
                <a16:creationId xmlns:a16="http://schemas.microsoft.com/office/drawing/2014/main" id="{73F07BD9-D0A3-45DF-92E3-95CBDA06D588}"/>
              </a:ext>
            </a:extLst>
          </p:cNvPr>
          <p:cNvSpPr/>
          <p:nvPr/>
        </p:nvSpPr>
        <p:spPr>
          <a:xfrm>
            <a:off x="5661293" y="864603"/>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Tree>
    <p:extLst>
      <p:ext uri="{BB962C8B-B14F-4D97-AF65-F5344CB8AC3E}">
        <p14:creationId xmlns:p14="http://schemas.microsoft.com/office/powerpoint/2010/main" val="21489249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653AC967-D76F-4BEA-9802-36BAE58E0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8375744" y="530283"/>
            <a:ext cx="940866" cy="940866"/>
          </a:xfrm>
          <a:prstGeom prst="rect">
            <a:avLst/>
          </a:prstGeom>
        </p:spPr>
      </p:pic>
      <p:sp>
        <p:nvSpPr>
          <p:cNvPr id="6" name="TextBox 5">
            <a:extLst>
              <a:ext uri="{FF2B5EF4-FFF2-40B4-BE49-F238E27FC236}">
                <a16:creationId xmlns:a16="http://schemas.microsoft.com/office/drawing/2014/main" id="{09852958-CA25-233E-4222-538D6334A815}"/>
              </a:ext>
            </a:extLst>
          </p:cNvPr>
          <p:cNvSpPr txBox="1"/>
          <p:nvPr/>
        </p:nvSpPr>
        <p:spPr>
          <a:xfrm>
            <a:off x="575446" y="584542"/>
            <a:ext cx="8244757" cy="523220"/>
          </a:xfrm>
          <a:prstGeom prst="rect">
            <a:avLst/>
          </a:prstGeom>
          <a:noFill/>
        </p:spPr>
        <p:txBody>
          <a:bodyPr wrap="square">
            <a:spAutoFit/>
          </a:bodyPr>
          <a:lstStyle/>
          <a:p>
            <a:r>
              <a:rPr lang="en-US" sz="2800">
                <a:solidFill>
                  <a:srgbClr val="00B0F0"/>
                </a:solidFill>
                <a:effectLst/>
                <a:latin typeface="Times New Roman" panose="02020603050405020304" pitchFamily="18" charset="0"/>
                <a:ea typeface="Times New Roman" panose="02020603050405020304" pitchFamily="18" charset="0"/>
              </a:rPr>
              <a:t>Sơ đồ tư duy các phương pháp so sánh hai số hữu tỉ.</a:t>
            </a:r>
            <a:endParaRPr lang="vi-VN" sz="2800">
              <a:solidFill>
                <a:srgbClr val="00B0F0"/>
              </a:solidFill>
            </a:endParaRPr>
          </a:p>
        </p:txBody>
      </p:sp>
      <p:pic>
        <p:nvPicPr>
          <p:cNvPr id="23" name="Picture 7">
            <a:extLst>
              <a:ext uri="{FF2B5EF4-FFF2-40B4-BE49-F238E27FC236}">
                <a16:creationId xmlns:a16="http://schemas.microsoft.com/office/drawing/2014/main" id="{CECCB86C-A695-FDE7-105E-83C29BE796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94" y="3084599"/>
            <a:ext cx="6661150" cy="21541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F4DB10A3-595E-E080-4598-C89DF14284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3425" y="2501615"/>
            <a:ext cx="6430421" cy="1628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
            <a:extLst>
              <a:ext uri="{FF2B5EF4-FFF2-40B4-BE49-F238E27FC236}">
                <a16:creationId xmlns:a16="http://schemas.microsoft.com/office/drawing/2014/main" id="{A323138F-C5E3-C031-230C-56F6331121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8774" y="1153622"/>
            <a:ext cx="6129337" cy="26959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A382E465-7584-2436-F370-00A8C1A6FD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2310885"/>
            <a:ext cx="3152411" cy="213994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990093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ox(ou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726621" y="996042"/>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id="{B812FD0D-3345-4D97-BED4-5A0590056D2D}"/>
              </a:ext>
            </a:extLst>
          </p:cNvPr>
          <p:cNvSpPr txBox="1"/>
          <p:nvPr/>
        </p:nvSpPr>
        <p:spPr>
          <a:xfrm>
            <a:off x="4720036" y="1509963"/>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pic>
        <p:nvPicPr>
          <p:cNvPr id="4" name="Hình ảnh 3">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Tree>
    <p:extLst>
      <p:ext uri="{BB962C8B-B14F-4D97-AF65-F5344CB8AC3E}">
        <p14:creationId xmlns:p14="http://schemas.microsoft.com/office/powerpoint/2010/main" val="24113376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842D70F7-48EC-539F-6B4D-CA7253B17A58}"/>
              </a:ext>
            </a:extLst>
          </p:cNvPr>
          <p:cNvSpPr/>
          <p:nvPr/>
        </p:nvSpPr>
        <p:spPr>
          <a:xfrm>
            <a:off x="406754" y="7063"/>
            <a:ext cx="8244758"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Bài</a:t>
            </a:r>
            <a:r>
              <a:rPr lang="en-US"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TẬP HỢP Q CÁC SỐ HỮU TỈ (Tiết 4)</a:t>
            </a:r>
            <a:endPar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22BCDB8E-5412-D40E-5523-8236824429DB}"/>
              </a:ext>
            </a:extLst>
          </p:cNvPr>
          <p:cNvGrpSpPr/>
          <p:nvPr/>
        </p:nvGrpSpPr>
        <p:grpSpPr>
          <a:xfrm>
            <a:off x="228600" y="530283"/>
            <a:ext cx="3657600" cy="4493023"/>
            <a:chOff x="381000" y="530283"/>
            <a:chExt cx="3657600" cy="4493023"/>
          </a:xfrm>
        </p:grpSpPr>
        <p:sp>
          <p:nvSpPr>
            <p:cNvPr id="2" name="Rectangle: Rounded Corners 1">
              <a:extLst>
                <a:ext uri="{FF2B5EF4-FFF2-40B4-BE49-F238E27FC236}">
                  <a16:creationId xmlns:a16="http://schemas.microsoft.com/office/drawing/2014/main" id="{46ECFC28-3E80-54B8-2F8B-8D18737A1F90}"/>
                </a:ext>
              </a:extLst>
            </p:cNvPr>
            <p:cNvSpPr/>
            <p:nvPr/>
          </p:nvSpPr>
          <p:spPr>
            <a:xfrm>
              <a:off x="381000" y="530283"/>
              <a:ext cx="3505200" cy="449302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4" name="Group 33">
              <a:extLst>
                <a:ext uri="{FF2B5EF4-FFF2-40B4-BE49-F238E27FC236}">
                  <a16:creationId xmlns:a16="http://schemas.microsoft.com/office/drawing/2014/main" id="{F2AD4BB3-DC8A-175F-7AB2-D0D2C4453E63}"/>
                </a:ext>
              </a:extLst>
            </p:cNvPr>
            <p:cNvGrpSpPr/>
            <p:nvPr/>
          </p:nvGrpSpPr>
          <p:grpSpPr>
            <a:xfrm>
              <a:off x="406754" y="964250"/>
              <a:ext cx="3631846" cy="3741100"/>
              <a:chOff x="406754" y="1022368"/>
              <a:chExt cx="3631846" cy="3741100"/>
            </a:xfrm>
          </p:grpSpPr>
          <p:sp>
            <p:nvSpPr>
              <p:cNvPr id="11" name="TextBox 10">
                <a:extLst>
                  <a:ext uri="{FF2B5EF4-FFF2-40B4-BE49-F238E27FC236}">
                    <a16:creationId xmlns:a16="http://schemas.microsoft.com/office/drawing/2014/main" id="{CB8786F2-9E57-A5D4-ED9D-54A2BEED79FC}"/>
                  </a:ext>
                </a:extLst>
              </p:cNvPr>
              <p:cNvSpPr txBox="1"/>
              <p:nvPr/>
            </p:nvSpPr>
            <p:spPr>
              <a:xfrm>
                <a:off x="406754" y="1022368"/>
                <a:ext cx="3631846" cy="3512500"/>
              </a:xfrm>
              <a:prstGeom prst="rect">
                <a:avLst/>
              </a:prstGeom>
              <a:noFill/>
            </p:spPr>
            <p:txBody>
              <a:bodyPr wrap="square">
                <a:spAutoFit/>
              </a:bodyPr>
              <a:lstStyle/>
              <a:p>
                <a:pPr algn="just">
                  <a:spcBef>
                    <a:spcPts val="300"/>
                  </a:spcBef>
                  <a:spcAft>
                    <a:spcPts val="300"/>
                  </a:spcAft>
                </a:pPr>
                <a:r>
                  <a:rPr lang="fr-FR" sz="3200" b="1">
                    <a:effectLst/>
                    <a:latin typeface="Times New Roman" panose="02020603050405020304" pitchFamily="18" charset="0"/>
                    <a:ea typeface="Times New Roman" panose="02020603050405020304" pitchFamily="18" charset="0"/>
                  </a:rPr>
                  <a:t>Bài tập 7 (SGK/11). </a:t>
                </a:r>
              </a:p>
              <a:p>
                <a:pPr algn="just">
                  <a:spcBef>
                    <a:spcPts val="300"/>
                  </a:spcBef>
                  <a:spcAft>
                    <a:spcPts val="300"/>
                  </a:spcAft>
                </a:pPr>
                <a:r>
                  <a:rPr lang="fr-FR" sz="3200" b="1">
                    <a:effectLst/>
                    <a:latin typeface="Times New Roman" panose="02020603050405020304" pitchFamily="18" charset="0"/>
                    <a:ea typeface="Times New Roman" panose="02020603050405020304" pitchFamily="18" charset="0"/>
                  </a:rPr>
                  <a:t>So sánh:</a:t>
                </a:r>
              </a:p>
              <a:p>
                <a:pPr marL="514350" indent="-514350" algn="just">
                  <a:lnSpc>
                    <a:spcPct val="150000"/>
                  </a:lnSpc>
                  <a:spcBef>
                    <a:spcPts val="300"/>
                  </a:spcBef>
                  <a:spcAft>
                    <a:spcPts val="300"/>
                  </a:spcAft>
                  <a:buAutoNum type="alphaLcParenR"/>
                </a:pPr>
                <a:r>
                  <a:rPr lang="fr-FR" sz="3200">
                    <a:latin typeface="Times New Roman" panose="02020603050405020304" pitchFamily="18" charset="0"/>
                    <a:ea typeface="Times New Roman" panose="02020603050405020304" pitchFamily="18" charset="0"/>
                  </a:rPr>
                  <a:t>      và                           </a:t>
                </a:r>
              </a:p>
              <a:p>
                <a:pPr marL="514350" indent="-514350" algn="just">
                  <a:lnSpc>
                    <a:spcPct val="150000"/>
                  </a:lnSpc>
                  <a:spcBef>
                    <a:spcPts val="300"/>
                  </a:spcBef>
                  <a:spcAft>
                    <a:spcPts val="300"/>
                  </a:spcAft>
                  <a:buAutoNum type="alphaLcParenR"/>
                </a:pPr>
                <a:r>
                  <a:rPr lang="en-US" sz="3200">
                    <a:latin typeface="Times New Roman" panose="02020603050405020304" pitchFamily="18" charset="0"/>
                    <a:ea typeface="Times New Roman" panose="02020603050405020304" pitchFamily="18" charset="0"/>
                  </a:rPr>
                  <a:t>           và</a:t>
                </a:r>
              </a:p>
              <a:p>
                <a:pPr marL="514350" indent="-514350" algn="just">
                  <a:lnSpc>
                    <a:spcPct val="150000"/>
                  </a:lnSpc>
                  <a:spcBef>
                    <a:spcPts val="300"/>
                  </a:spcBef>
                  <a:spcAft>
                    <a:spcPts val="1200"/>
                  </a:spcAft>
                  <a:buAutoNum type="alphaLcParenR"/>
                </a:pPr>
                <a:r>
                  <a:rPr lang="en-US" sz="3200">
                    <a:effectLst/>
                    <a:latin typeface="Times New Roman" panose="02020603050405020304" pitchFamily="18" charset="0"/>
                    <a:ea typeface="Times New Roman" panose="02020603050405020304" pitchFamily="18" charset="0"/>
                  </a:rPr>
                  <a:t>       và          </a:t>
                </a:r>
              </a:p>
            </p:txBody>
          </p:sp>
          <p:graphicFrame>
            <p:nvGraphicFramePr>
              <p:cNvPr id="20" name="Object 19">
                <a:extLst>
                  <a:ext uri="{FF2B5EF4-FFF2-40B4-BE49-F238E27FC236}">
                    <a16:creationId xmlns:a16="http://schemas.microsoft.com/office/drawing/2014/main" id="{3C10A44A-7A5D-E34A-DFA6-CB3CEA73D9F6}"/>
                  </a:ext>
                </a:extLst>
              </p:cNvPr>
              <p:cNvGraphicFramePr>
                <a:graphicFrameLocks noChangeAspect="1"/>
              </p:cNvGraphicFramePr>
              <p:nvPr>
                <p:extLst>
                  <p:ext uri="{D42A27DB-BD31-4B8C-83A1-F6EECF244321}">
                    <p14:modId xmlns:p14="http://schemas.microsoft.com/office/powerpoint/2010/main" val="2412255660"/>
                  </p:ext>
                </p:extLst>
              </p:nvPr>
            </p:nvGraphicFramePr>
            <p:xfrm>
              <a:off x="914400" y="2423945"/>
              <a:ext cx="571500" cy="393700"/>
            </p:xfrm>
            <a:graphic>
              <a:graphicData uri="http://schemas.openxmlformats.org/presentationml/2006/ole">
                <mc:AlternateContent xmlns:mc="http://schemas.openxmlformats.org/markup-compatibility/2006">
                  <mc:Choice xmlns:v="urn:schemas-microsoft-com:vml" Requires="v">
                    <p:oleObj spid="_x0000_s6202" name="Equation" r:id="rId4" imgW="571320" imgH="393480" progId="Equation.DSMT4">
                      <p:embed/>
                    </p:oleObj>
                  </mc:Choice>
                  <mc:Fallback>
                    <p:oleObj name="Equation" r:id="rId4" imgW="571320" imgH="393480" progId="Equation.DSMT4">
                      <p:embed/>
                      <p:pic>
                        <p:nvPicPr>
                          <p:cNvPr id="0" name=""/>
                          <p:cNvPicPr/>
                          <p:nvPr/>
                        </p:nvPicPr>
                        <p:blipFill>
                          <a:blip r:embed="rId5"/>
                          <a:stretch>
                            <a:fillRect/>
                          </a:stretch>
                        </p:blipFill>
                        <p:spPr>
                          <a:xfrm>
                            <a:off x="914400" y="2423945"/>
                            <a:ext cx="571500" cy="39370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FC30261D-3FA2-A14D-8FF9-3CAC5F5F3804}"/>
                  </a:ext>
                </a:extLst>
              </p:cNvPr>
              <p:cNvGraphicFramePr>
                <a:graphicFrameLocks noChangeAspect="1"/>
              </p:cNvGraphicFramePr>
              <p:nvPr>
                <p:extLst>
                  <p:ext uri="{D42A27DB-BD31-4B8C-83A1-F6EECF244321}">
                    <p14:modId xmlns:p14="http://schemas.microsoft.com/office/powerpoint/2010/main" val="3207640702"/>
                  </p:ext>
                </p:extLst>
              </p:nvPr>
            </p:nvGraphicFramePr>
            <p:xfrm>
              <a:off x="2133600" y="2106446"/>
              <a:ext cx="520700" cy="952500"/>
            </p:xfrm>
            <a:graphic>
              <a:graphicData uri="http://schemas.openxmlformats.org/presentationml/2006/ole">
                <mc:AlternateContent xmlns:mc="http://schemas.openxmlformats.org/markup-compatibility/2006">
                  <mc:Choice xmlns:v="urn:schemas-microsoft-com:vml" Requires="v">
                    <p:oleObj spid="_x0000_s6203" name="Equation" r:id="rId6" imgW="520560" imgH="952200" progId="Equation.DSMT4">
                      <p:embed/>
                    </p:oleObj>
                  </mc:Choice>
                  <mc:Fallback>
                    <p:oleObj name="Equation" r:id="rId6" imgW="520560" imgH="952200" progId="Equation.DSMT4">
                      <p:embed/>
                      <p:pic>
                        <p:nvPicPr>
                          <p:cNvPr id="0" name=""/>
                          <p:cNvPicPr/>
                          <p:nvPr/>
                        </p:nvPicPr>
                        <p:blipFill>
                          <a:blip r:embed="rId7"/>
                          <a:stretch>
                            <a:fillRect/>
                          </a:stretch>
                        </p:blipFill>
                        <p:spPr>
                          <a:xfrm>
                            <a:off x="2133600" y="2106446"/>
                            <a:ext cx="520700" cy="95250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4C14AFF2-A962-5C9D-1AE9-7A22A2B4C9A7}"/>
                  </a:ext>
                </a:extLst>
              </p:cNvPr>
              <p:cNvGraphicFramePr>
                <a:graphicFrameLocks noChangeAspect="1"/>
              </p:cNvGraphicFramePr>
              <p:nvPr>
                <p:extLst>
                  <p:ext uri="{D42A27DB-BD31-4B8C-83A1-F6EECF244321}">
                    <p14:modId xmlns:p14="http://schemas.microsoft.com/office/powerpoint/2010/main" val="2688980869"/>
                  </p:ext>
                </p:extLst>
              </p:nvPr>
            </p:nvGraphicFramePr>
            <p:xfrm>
              <a:off x="950524" y="3250258"/>
              <a:ext cx="1028700" cy="419100"/>
            </p:xfrm>
            <a:graphic>
              <a:graphicData uri="http://schemas.openxmlformats.org/presentationml/2006/ole">
                <mc:AlternateContent xmlns:mc="http://schemas.openxmlformats.org/markup-compatibility/2006">
                  <mc:Choice xmlns:v="urn:schemas-microsoft-com:vml" Requires="v">
                    <p:oleObj spid="_x0000_s6204" name="Equation" r:id="rId8" imgW="1028520" imgH="419040" progId="Equation.DSMT4">
                      <p:embed/>
                    </p:oleObj>
                  </mc:Choice>
                  <mc:Fallback>
                    <p:oleObj name="Equation" r:id="rId8" imgW="1028520" imgH="419040" progId="Equation.DSMT4">
                      <p:embed/>
                      <p:pic>
                        <p:nvPicPr>
                          <p:cNvPr id="0" name=""/>
                          <p:cNvPicPr/>
                          <p:nvPr/>
                        </p:nvPicPr>
                        <p:blipFill>
                          <a:blip r:embed="rId9"/>
                          <a:stretch>
                            <a:fillRect/>
                          </a:stretch>
                        </p:blipFill>
                        <p:spPr>
                          <a:xfrm>
                            <a:off x="950524" y="3250258"/>
                            <a:ext cx="1028700" cy="419100"/>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29DED088-85E7-3643-6E85-E35669E5135F}"/>
                  </a:ext>
                </a:extLst>
              </p:cNvPr>
              <p:cNvGraphicFramePr>
                <a:graphicFrameLocks noChangeAspect="1"/>
              </p:cNvGraphicFramePr>
              <p:nvPr>
                <p:extLst>
                  <p:ext uri="{D42A27DB-BD31-4B8C-83A1-F6EECF244321}">
                    <p14:modId xmlns:p14="http://schemas.microsoft.com/office/powerpoint/2010/main" val="1800769836"/>
                  </p:ext>
                </p:extLst>
              </p:nvPr>
            </p:nvGraphicFramePr>
            <p:xfrm>
              <a:off x="2667000" y="2983558"/>
              <a:ext cx="571500" cy="952500"/>
            </p:xfrm>
            <a:graphic>
              <a:graphicData uri="http://schemas.openxmlformats.org/presentationml/2006/ole">
                <mc:AlternateContent xmlns:mc="http://schemas.openxmlformats.org/markup-compatibility/2006">
                  <mc:Choice xmlns:v="urn:schemas-microsoft-com:vml" Requires="v">
                    <p:oleObj spid="_x0000_s6205" name="Equation" r:id="rId10" imgW="571320" imgH="952200" progId="Equation.DSMT4">
                      <p:embed/>
                    </p:oleObj>
                  </mc:Choice>
                  <mc:Fallback>
                    <p:oleObj name="Equation" r:id="rId10" imgW="571320" imgH="952200" progId="Equation.DSMT4">
                      <p:embed/>
                      <p:pic>
                        <p:nvPicPr>
                          <p:cNvPr id="0" name=""/>
                          <p:cNvPicPr/>
                          <p:nvPr/>
                        </p:nvPicPr>
                        <p:blipFill>
                          <a:blip r:embed="rId11"/>
                          <a:stretch>
                            <a:fillRect/>
                          </a:stretch>
                        </p:blipFill>
                        <p:spPr>
                          <a:xfrm>
                            <a:off x="2667000" y="2983558"/>
                            <a:ext cx="571500" cy="952500"/>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CAC674A3-84DC-F97F-9248-95E71B98CA4B}"/>
                  </a:ext>
                </a:extLst>
              </p:cNvPr>
              <p:cNvGraphicFramePr>
                <a:graphicFrameLocks noChangeAspect="1"/>
              </p:cNvGraphicFramePr>
              <p:nvPr>
                <p:extLst>
                  <p:ext uri="{D42A27DB-BD31-4B8C-83A1-F6EECF244321}">
                    <p14:modId xmlns:p14="http://schemas.microsoft.com/office/powerpoint/2010/main" val="3904903157"/>
                  </p:ext>
                </p:extLst>
              </p:nvPr>
            </p:nvGraphicFramePr>
            <p:xfrm>
              <a:off x="965377" y="3810968"/>
              <a:ext cx="571500" cy="952500"/>
            </p:xfrm>
            <a:graphic>
              <a:graphicData uri="http://schemas.openxmlformats.org/presentationml/2006/ole">
                <mc:AlternateContent xmlns:mc="http://schemas.openxmlformats.org/markup-compatibility/2006">
                  <mc:Choice xmlns:v="urn:schemas-microsoft-com:vml" Requires="v">
                    <p:oleObj spid="_x0000_s6206" name="Equation" r:id="rId12" imgW="571320" imgH="952200" progId="Equation.DSMT4">
                      <p:embed/>
                    </p:oleObj>
                  </mc:Choice>
                  <mc:Fallback>
                    <p:oleObj name="Equation" r:id="rId12" imgW="571320" imgH="952200" progId="Equation.DSMT4">
                      <p:embed/>
                      <p:pic>
                        <p:nvPicPr>
                          <p:cNvPr id="0" name=""/>
                          <p:cNvPicPr/>
                          <p:nvPr/>
                        </p:nvPicPr>
                        <p:blipFill>
                          <a:blip r:embed="rId13"/>
                          <a:stretch>
                            <a:fillRect/>
                          </a:stretch>
                        </p:blipFill>
                        <p:spPr>
                          <a:xfrm>
                            <a:off x="965377" y="3810968"/>
                            <a:ext cx="571500" cy="952500"/>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5529E05B-0E4A-A401-53D1-9A2360329B7D}"/>
                  </a:ext>
                </a:extLst>
              </p:cNvPr>
              <p:cNvGraphicFramePr>
                <a:graphicFrameLocks noChangeAspect="1"/>
              </p:cNvGraphicFramePr>
              <p:nvPr>
                <p:extLst>
                  <p:ext uri="{D42A27DB-BD31-4B8C-83A1-F6EECF244321}">
                    <p14:modId xmlns:p14="http://schemas.microsoft.com/office/powerpoint/2010/main" val="4028957917"/>
                  </p:ext>
                </p:extLst>
              </p:nvPr>
            </p:nvGraphicFramePr>
            <p:xfrm>
              <a:off x="2209800" y="4077668"/>
              <a:ext cx="838200" cy="419100"/>
            </p:xfrm>
            <a:graphic>
              <a:graphicData uri="http://schemas.openxmlformats.org/presentationml/2006/ole">
                <mc:AlternateContent xmlns:mc="http://schemas.openxmlformats.org/markup-compatibility/2006">
                  <mc:Choice xmlns:v="urn:schemas-microsoft-com:vml" Requires="v">
                    <p:oleObj spid="_x0000_s6207" name="Equation" r:id="rId14" imgW="838080" imgH="419040" progId="Equation.DSMT4">
                      <p:embed/>
                    </p:oleObj>
                  </mc:Choice>
                  <mc:Fallback>
                    <p:oleObj name="Equation" r:id="rId14" imgW="838080" imgH="419040" progId="Equation.DSMT4">
                      <p:embed/>
                      <p:pic>
                        <p:nvPicPr>
                          <p:cNvPr id="0" name=""/>
                          <p:cNvPicPr/>
                          <p:nvPr/>
                        </p:nvPicPr>
                        <p:blipFill>
                          <a:blip r:embed="rId15"/>
                          <a:stretch>
                            <a:fillRect/>
                          </a:stretch>
                        </p:blipFill>
                        <p:spPr>
                          <a:xfrm>
                            <a:off x="2209800" y="4077668"/>
                            <a:ext cx="838200" cy="419100"/>
                          </a:xfrm>
                          <a:prstGeom prst="rect">
                            <a:avLst/>
                          </a:prstGeom>
                        </p:spPr>
                      </p:pic>
                    </p:oleObj>
                  </mc:Fallback>
                </mc:AlternateContent>
              </a:graphicData>
            </a:graphic>
          </p:graphicFrame>
        </p:grpSp>
      </p:grpSp>
      <p:pic>
        <p:nvPicPr>
          <p:cNvPr id="35" name="Picture 34">
            <a:extLst>
              <a:ext uri="{FF2B5EF4-FFF2-40B4-BE49-F238E27FC236}">
                <a16:creationId xmlns:a16="http://schemas.microsoft.com/office/drawing/2014/main" id="{8E133013-E3AE-3BCD-F63D-5EC5C6DECE0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8819"/>
          <a:stretch/>
        </p:blipFill>
        <p:spPr>
          <a:xfrm>
            <a:off x="8279714" y="210860"/>
            <a:ext cx="940866" cy="940866"/>
          </a:xfrm>
          <a:prstGeom prst="rect">
            <a:avLst/>
          </a:prstGeom>
        </p:spPr>
      </p:pic>
      <p:grpSp>
        <p:nvGrpSpPr>
          <p:cNvPr id="36" name="Group 35">
            <a:extLst>
              <a:ext uri="{FF2B5EF4-FFF2-40B4-BE49-F238E27FC236}">
                <a16:creationId xmlns:a16="http://schemas.microsoft.com/office/drawing/2014/main" id="{384D77D2-6CE4-EFEB-5BEA-5297B09C68BA}"/>
              </a:ext>
            </a:extLst>
          </p:cNvPr>
          <p:cNvGrpSpPr/>
          <p:nvPr/>
        </p:nvGrpSpPr>
        <p:grpSpPr>
          <a:xfrm>
            <a:off x="4038600" y="681293"/>
            <a:ext cx="4876800" cy="4401205"/>
            <a:chOff x="3735776" y="1150262"/>
            <a:chExt cx="4737277" cy="4401205"/>
          </a:xfrm>
        </p:grpSpPr>
        <p:sp>
          <p:nvSpPr>
            <p:cNvPr id="27" name="Rectangle 15">
              <a:extLst>
                <a:ext uri="{FF2B5EF4-FFF2-40B4-BE49-F238E27FC236}">
                  <a16:creationId xmlns:a16="http://schemas.microsoft.com/office/drawing/2014/main" id="{39277228-B688-2AC3-4E35-82C6031A245F}"/>
                </a:ext>
              </a:extLst>
            </p:cNvPr>
            <p:cNvSpPr>
              <a:spLocks noChangeArrowheads="1"/>
            </p:cNvSpPr>
            <p:nvPr/>
          </p:nvSpPr>
          <p:spPr bwMode="auto">
            <a:xfrm>
              <a:off x="3735776" y="1150262"/>
              <a:ext cx="4737277" cy="440120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so</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hữu</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ta:</a:t>
              </a:r>
              <a:endParaRPr kumimoji="0" lang="vi-VN" altLang="vi-VN"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hữu</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mẫu</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dương</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mẫu</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vi-VN"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hữu</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thập</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vi-VN"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p:graphicFrame>
          <p:nvGraphicFramePr>
            <p:cNvPr id="32" name="Object 31">
              <a:extLst>
                <a:ext uri="{FF2B5EF4-FFF2-40B4-BE49-F238E27FC236}">
                  <a16:creationId xmlns:a16="http://schemas.microsoft.com/office/drawing/2014/main" id="{4D8931F3-8C54-9138-AC52-D51EBF364834}"/>
                </a:ext>
              </a:extLst>
            </p:cNvPr>
            <p:cNvGraphicFramePr>
              <a:graphicFrameLocks noChangeAspect="1"/>
            </p:cNvGraphicFramePr>
            <p:nvPr>
              <p:extLst>
                <p:ext uri="{D42A27DB-BD31-4B8C-83A1-F6EECF244321}">
                  <p14:modId xmlns:p14="http://schemas.microsoft.com/office/powerpoint/2010/main" val="3052987710"/>
                </p:ext>
              </p:extLst>
            </p:nvPr>
          </p:nvGraphicFramePr>
          <p:xfrm>
            <a:off x="4512986" y="5120023"/>
            <a:ext cx="908050" cy="374650"/>
          </p:xfrm>
          <a:graphic>
            <a:graphicData uri="http://schemas.openxmlformats.org/presentationml/2006/ole">
              <mc:AlternateContent xmlns:mc="http://schemas.openxmlformats.org/markup-compatibility/2006">
                <mc:Choice xmlns:v="urn:schemas-microsoft-com:vml" Requires="v">
                  <p:oleObj spid="_x0000_s6208" name="Equation" r:id="rId17" imgW="901440" imgH="368280" progId="Equation.DSMT4">
                    <p:embed/>
                  </p:oleObj>
                </mc:Choice>
                <mc:Fallback>
                  <p:oleObj name="Equation" r:id="rId17" imgW="901440" imgH="368280" progId="Equation.DSMT4">
                    <p:embed/>
                    <p:pic>
                      <p:nvPicPr>
                        <p:cNvPr id="0" name="Object 14"/>
                        <p:cNvPicPr>
                          <a:picLocks noChangeAspect="1" noChangeArrowheads="1"/>
                        </p:cNvPicPr>
                        <p:nvPr/>
                      </p:nvPicPr>
                      <p:blipFill>
                        <a:blip r:embed="rId18"/>
                        <a:srcRect/>
                        <a:stretch>
                          <a:fillRect/>
                        </a:stretch>
                      </p:blipFill>
                      <p:spPr bwMode="auto">
                        <a:xfrm>
                          <a:off x="4512986" y="5120023"/>
                          <a:ext cx="908050" cy="374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14709263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barn(inVertical)">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Shape 64">
            <a:extLst>
              <a:ext uri="{FF2B5EF4-FFF2-40B4-BE49-F238E27FC236}">
                <a16:creationId xmlns:a16="http://schemas.microsoft.com/office/drawing/2014/main" id="{61ABD889-CCEB-4BFD-B139-AA3762F04A82}"/>
              </a:ext>
            </a:extLst>
          </p:cNvPr>
          <p:cNvSpPr/>
          <p:nvPr/>
        </p:nvSpPr>
        <p:spPr>
          <a:xfrm rot="5400000">
            <a:off x="-118511" y="116225"/>
            <a:ext cx="3086103" cy="285365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solidFill>
              <a:schemeClr val="accent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Picture 5">
            <a:extLst>
              <a:ext uri="{FF2B5EF4-FFF2-40B4-BE49-F238E27FC236}">
                <a16:creationId xmlns:a16="http://schemas.microsoft.com/office/drawing/2014/main" id="{AE2F2445-9A05-4DE7-9BE5-87A906C6E4C8}"/>
              </a:ext>
            </a:extLst>
          </p:cNvPr>
          <p:cNvPicPr>
            <a:picLocks noChangeAspect="1"/>
          </p:cNvPicPr>
          <p:nvPr/>
        </p:nvPicPr>
        <p:blipFill>
          <a:blip r:embed="rId3"/>
          <a:stretch>
            <a:fillRect/>
          </a:stretch>
        </p:blipFill>
        <p:spPr>
          <a:xfrm rot="18783435">
            <a:off x="-335593" y="913118"/>
            <a:ext cx="2914977" cy="596823"/>
          </a:xfrm>
          <a:prstGeom prst="rect">
            <a:avLst/>
          </a:prstGeom>
        </p:spPr>
      </p:pic>
      <p:graphicFrame>
        <p:nvGraphicFramePr>
          <p:cNvPr id="8" name="Diagram 7"/>
          <p:cNvGraphicFramePr/>
          <p:nvPr>
            <p:extLst>
              <p:ext uri="{D42A27DB-BD31-4B8C-83A1-F6EECF244321}">
                <p14:modId xmlns:p14="http://schemas.microsoft.com/office/powerpoint/2010/main" val="3565784516"/>
              </p:ext>
            </p:extLst>
          </p:nvPr>
        </p:nvGraphicFramePr>
        <p:xfrm>
          <a:off x="2423936" y="628651"/>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091053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Graphic spid="8"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graphicFrame>
        <p:nvGraphicFramePr>
          <p:cNvPr id="3" name="Object 2">
            <a:extLst>
              <a:ext uri="{FF2B5EF4-FFF2-40B4-BE49-F238E27FC236}">
                <a16:creationId xmlns:a16="http://schemas.microsoft.com/office/drawing/2014/main" id="{57A095D9-E964-7AC6-291C-941C61D48279}"/>
              </a:ext>
            </a:extLst>
          </p:cNvPr>
          <p:cNvGraphicFramePr>
            <a:graphicFrameLocks noChangeAspect="1"/>
          </p:cNvGraphicFramePr>
          <p:nvPr>
            <p:extLst>
              <p:ext uri="{D42A27DB-BD31-4B8C-83A1-F6EECF244321}">
                <p14:modId xmlns:p14="http://schemas.microsoft.com/office/powerpoint/2010/main" val="3683917543"/>
              </p:ext>
            </p:extLst>
          </p:nvPr>
        </p:nvGraphicFramePr>
        <p:xfrm>
          <a:off x="3010380" y="2381250"/>
          <a:ext cx="2406650" cy="952500"/>
        </p:xfrm>
        <a:graphic>
          <a:graphicData uri="http://schemas.openxmlformats.org/presentationml/2006/ole">
            <mc:AlternateContent xmlns:mc="http://schemas.openxmlformats.org/markup-compatibility/2006">
              <mc:Choice xmlns:v="urn:schemas-microsoft-com:vml" Requires="v">
                <p:oleObj spid="_x0000_s7218" name="Equation" r:id="rId3" imgW="2400120" imgH="952200" progId="Equation.DSMT4">
                  <p:embed/>
                </p:oleObj>
              </mc:Choice>
              <mc:Fallback>
                <p:oleObj name="Equation" r:id="rId3" imgW="2400120" imgH="952200" progId="Equation.DSMT4">
                  <p:embed/>
                  <p:pic>
                    <p:nvPicPr>
                      <p:cNvPr id="0" name="Object 1"/>
                      <p:cNvPicPr>
                        <a:picLocks noChangeAspect="1" noChangeArrowheads="1"/>
                      </p:cNvPicPr>
                      <p:nvPr/>
                    </p:nvPicPr>
                    <p:blipFill>
                      <a:blip r:embed="rId4"/>
                      <a:srcRect/>
                      <a:stretch>
                        <a:fillRect/>
                      </a:stretch>
                    </p:blipFill>
                    <p:spPr bwMode="auto">
                      <a:xfrm>
                        <a:off x="3010380" y="2381250"/>
                        <a:ext cx="240665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a:extLst>
              <a:ext uri="{FF2B5EF4-FFF2-40B4-BE49-F238E27FC236}">
                <a16:creationId xmlns:a16="http://schemas.microsoft.com/office/drawing/2014/main" id="{290CFE60-29B1-96A6-DB66-0AB48EC4EDA5}"/>
              </a:ext>
            </a:extLst>
          </p:cNvPr>
          <p:cNvGraphicFramePr>
            <a:graphicFrameLocks noChangeAspect="1"/>
          </p:cNvGraphicFramePr>
          <p:nvPr>
            <p:extLst>
              <p:ext uri="{D42A27DB-BD31-4B8C-83A1-F6EECF244321}">
                <p14:modId xmlns:p14="http://schemas.microsoft.com/office/powerpoint/2010/main" val="2218995549"/>
              </p:ext>
            </p:extLst>
          </p:nvPr>
        </p:nvGraphicFramePr>
        <p:xfrm>
          <a:off x="5601180" y="2381249"/>
          <a:ext cx="1333500" cy="952500"/>
        </p:xfrm>
        <a:graphic>
          <a:graphicData uri="http://schemas.openxmlformats.org/presentationml/2006/ole">
            <mc:AlternateContent xmlns:mc="http://schemas.openxmlformats.org/markup-compatibility/2006">
              <mc:Choice xmlns:v="urn:schemas-microsoft-com:vml" Requires="v">
                <p:oleObj spid="_x0000_s7219" name="Equation" r:id="rId5" imgW="1333440" imgH="952200" progId="Equation.DSMT4">
                  <p:embed/>
                </p:oleObj>
              </mc:Choice>
              <mc:Fallback>
                <p:oleObj name="Equation" r:id="rId5" imgW="1333440" imgH="952200" progId="Equation.DSMT4">
                  <p:embed/>
                  <p:pic>
                    <p:nvPicPr>
                      <p:cNvPr id="0" name=""/>
                      <p:cNvPicPr/>
                      <p:nvPr/>
                    </p:nvPicPr>
                    <p:blipFill>
                      <a:blip r:embed="rId6"/>
                      <a:stretch>
                        <a:fillRect/>
                      </a:stretch>
                    </p:blipFill>
                    <p:spPr>
                      <a:xfrm>
                        <a:off x="5601180" y="2381249"/>
                        <a:ext cx="1333500" cy="9525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27CAC66B-342B-66F8-234F-3AD00D7ED0EA}"/>
              </a:ext>
            </a:extLst>
          </p:cNvPr>
          <p:cNvGraphicFramePr>
            <a:graphicFrameLocks noChangeAspect="1"/>
          </p:cNvGraphicFramePr>
          <p:nvPr>
            <p:extLst>
              <p:ext uri="{D42A27DB-BD31-4B8C-83A1-F6EECF244321}">
                <p14:modId xmlns:p14="http://schemas.microsoft.com/office/powerpoint/2010/main" val="3920162080"/>
              </p:ext>
            </p:extLst>
          </p:nvPr>
        </p:nvGraphicFramePr>
        <p:xfrm>
          <a:off x="2286000" y="3551813"/>
          <a:ext cx="1257300" cy="952500"/>
        </p:xfrm>
        <a:graphic>
          <a:graphicData uri="http://schemas.openxmlformats.org/presentationml/2006/ole">
            <mc:AlternateContent xmlns:mc="http://schemas.openxmlformats.org/markup-compatibility/2006">
              <mc:Choice xmlns:v="urn:schemas-microsoft-com:vml" Requires="v">
                <p:oleObj spid="_x0000_s7220" name="Equation" r:id="rId7" imgW="1257120" imgH="952200" progId="Equation.DSMT4">
                  <p:embed/>
                </p:oleObj>
              </mc:Choice>
              <mc:Fallback>
                <p:oleObj name="Equation" r:id="rId7" imgW="1257120" imgH="952200" progId="Equation.DSMT4">
                  <p:embed/>
                  <p:pic>
                    <p:nvPicPr>
                      <p:cNvPr id="0" name=""/>
                      <p:cNvPicPr/>
                      <p:nvPr/>
                    </p:nvPicPr>
                    <p:blipFill>
                      <a:blip r:embed="rId8"/>
                      <a:stretch>
                        <a:fillRect/>
                      </a:stretch>
                    </p:blipFill>
                    <p:spPr>
                      <a:xfrm>
                        <a:off x="2286000" y="3551813"/>
                        <a:ext cx="1257300" cy="9525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63AA8A75-87C6-DDCB-77A6-B116AB1F8B15}"/>
              </a:ext>
            </a:extLst>
          </p:cNvPr>
          <p:cNvGraphicFramePr>
            <a:graphicFrameLocks noChangeAspect="1"/>
          </p:cNvGraphicFramePr>
          <p:nvPr>
            <p:extLst>
              <p:ext uri="{D42A27DB-BD31-4B8C-83A1-F6EECF244321}">
                <p14:modId xmlns:p14="http://schemas.microsoft.com/office/powerpoint/2010/main" val="4006225027"/>
              </p:ext>
            </p:extLst>
          </p:nvPr>
        </p:nvGraphicFramePr>
        <p:xfrm>
          <a:off x="4534380" y="3551813"/>
          <a:ext cx="1460500" cy="952500"/>
        </p:xfrm>
        <a:graphic>
          <a:graphicData uri="http://schemas.openxmlformats.org/presentationml/2006/ole">
            <mc:AlternateContent xmlns:mc="http://schemas.openxmlformats.org/markup-compatibility/2006">
              <mc:Choice xmlns:v="urn:schemas-microsoft-com:vml" Requires="v">
                <p:oleObj spid="_x0000_s7221" name="Equation" r:id="rId9" imgW="1460160" imgH="952200" progId="Equation.DSMT4">
                  <p:embed/>
                </p:oleObj>
              </mc:Choice>
              <mc:Fallback>
                <p:oleObj name="Equation" r:id="rId9" imgW="1460160" imgH="952200" progId="Equation.DSMT4">
                  <p:embed/>
                  <p:pic>
                    <p:nvPicPr>
                      <p:cNvPr id="0" name=""/>
                      <p:cNvPicPr/>
                      <p:nvPr/>
                    </p:nvPicPr>
                    <p:blipFill>
                      <a:blip r:embed="rId10"/>
                      <a:stretch>
                        <a:fillRect/>
                      </a:stretch>
                    </p:blipFill>
                    <p:spPr>
                      <a:xfrm>
                        <a:off x="4534380" y="3551813"/>
                        <a:ext cx="1460500" cy="95250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A5156903-B099-58F2-A8D2-5793A0F0BE48}"/>
              </a:ext>
            </a:extLst>
          </p:cNvPr>
          <p:cNvSpPr txBox="1"/>
          <p:nvPr/>
        </p:nvSpPr>
        <p:spPr>
          <a:xfrm>
            <a:off x="533400" y="639187"/>
            <a:ext cx="8244758" cy="584775"/>
          </a:xfrm>
          <a:prstGeom prst="rect">
            <a:avLst/>
          </a:prstGeom>
          <a:noFill/>
        </p:spPr>
        <p:txBody>
          <a:bodyPr wrap="square">
            <a:spAutoFit/>
          </a:bodyPr>
          <a:lstStyle/>
          <a:p>
            <a:r>
              <a:rPr lang="fr-FR" sz="3200" b="1">
                <a:solidFill>
                  <a:srgbClr val="FF0000"/>
                </a:solidFill>
                <a:effectLst/>
                <a:latin typeface="Times New Roman" panose="02020603050405020304" pitchFamily="18" charset="0"/>
                <a:ea typeface="Times New Roman" panose="02020603050405020304" pitchFamily="18" charset="0"/>
              </a:rPr>
              <a:t>Bài tập 7 (SGK/11). </a:t>
            </a:r>
            <a:r>
              <a:rPr lang="fr-FR" sz="3200" b="1">
                <a:solidFill>
                  <a:srgbClr val="FF0000"/>
                </a:solidFill>
                <a:latin typeface="Times New Roman" panose="02020603050405020304" pitchFamily="18" charset="0"/>
              </a:rPr>
              <a:t>Hướng dẫn giải</a:t>
            </a:r>
            <a:endParaRPr lang="vi-VN" sz="3200">
              <a:solidFill>
                <a:srgbClr val="FF0000"/>
              </a:solidFill>
            </a:endParaRPr>
          </a:p>
        </p:txBody>
      </p:sp>
      <p:sp>
        <p:nvSpPr>
          <p:cNvPr id="10" name="TextBox 9">
            <a:extLst>
              <a:ext uri="{FF2B5EF4-FFF2-40B4-BE49-F238E27FC236}">
                <a16:creationId xmlns:a16="http://schemas.microsoft.com/office/drawing/2014/main" id="{69450B23-1E1F-94DE-F496-A64EC444A4ED}"/>
              </a:ext>
            </a:extLst>
          </p:cNvPr>
          <p:cNvSpPr txBox="1"/>
          <p:nvPr/>
        </p:nvSpPr>
        <p:spPr>
          <a:xfrm>
            <a:off x="1831472" y="2525771"/>
            <a:ext cx="1216528" cy="584775"/>
          </a:xfrm>
          <a:prstGeom prst="rect">
            <a:avLst/>
          </a:prstGeom>
          <a:noFill/>
        </p:spPr>
        <p:txBody>
          <a:bodyPr wrap="square">
            <a:spAutoFit/>
          </a:bodyPr>
          <a:lstStyle/>
          <a:p>
            <a:r>
              <a:rPr lang="fr-FR" sz="3200">
                <a:latin typeface="Times New Roman" panose="02020603050405020304" pitchFamily="18" charset="0"/>
              </a:rPr>
              <a:t>Ta có:</a:t>
            </a:r>
            <a:endParaRPr lang="vi-VN" sz="3200"/>
          </a:p>
        </p:txBody>
      </p:sp>
      <p:sp>
        <p:nvSpPr>
          <p:cNvPr id="11" name="TextBox 10">
            <a:extLst>
              <a:ext uri="{FF2B5EF4-FFF2-40B4-BE49-F238E27FC236}">
                <a16:creationId xmlns:a16="http://schemas.microsoft.com/office/drawing/2014/main" id="{FE54A60F-8BBA-C923-718E-15C1A3C65680}"/>
              </a:ext>
            </a:extLst>
          </p:cNvPr>
          <p:cNvSpPr txBox="1"/>
          <p:nvPr/>
        </p:nvSpPr>
        <p:spPr>
          <a:xfrm>
            <a:off x="1512383" y="3694257"/>
            <a:ext cx="812197" cy="584775"/>
          </a:xfrm>
          <a:prstGeom prst="rect">
            <a:avLst/>
          </a:prstGeom>
          <a:noFill/>
        </p:spPr>
        <p:txBody>
          <a:bodyPr wrap="square">
            <a:spAutoFit/>
          </a:bodyPr>
          <a:lstStyle/>
          <a:p>
            <a:r>
              <a:rPr lang="fr-FR" sz="3200">
                <a:latin typeface="Times New Roman" panose="02020603050405020304" pitchFamily="18" charset="0"/>
              </a:rPr>
              <a:t>Do</a:t>
            </a:r>
            <a:endParaRPr lang="vi-VN" sz="3200"/>
          </a:p>
        </p:txBody>
      </p:sp>
      <p:sp>
        <p:nvSpPr>
          <p:cNvPr id="12" name="TextBox 11">
            <a:extLst>
              <a:ext uri="{FF2B5EF4-FFF2-40B4-BE49-F238E27FC236}">
                <a16:creationId xmlns:a16="http://schemas.microsoft.com/office/drawing/2014/main" id="{605368E7-D6DA-0D83-8ACD-25A7620E3F54}"/>
              </a:ext>
            </a:extLst>
          </p:cNvPr>
          <p:cNvSpPr txBox="1"/>
          <p:nvPr/>
        </p:nvSpPr>
        <p:spPr>
          <a:xfrm>
            <a:off x="3696180" y="3694257"/>
            <a:ext cx="955374" cy="584775"/>
          </a:xfrm>
          <a:prstGeom prst="rect">
            <a:avLst/>
          </a:prstGeom>
          <a:noFill/>
        </p:spPr>
        <p:txBody>
          <a:bodyPr wrap="square">
            <a:spAutoFit/>
          </a:bodyPr>
          <a:lstStyle/>
          <a:p>
            <a:r>
              <a:rPr lang="fr-FR" sz="3200">
                <a:latin typeface="Times New Roman" panose="02020603050405020304" pitchFamily="18" charset="0"/>
              </a:rPr>
              <a:t>nên</a:t>
            </a:r>
            <a:endParaRPr lang="vi-VN" sz="3200"/>
          </a:p>
        </p:txBody>
      </p:sp>
      <p:grpSp>
        <p:nvGrpSpPr>
          <p:cNvPr id="7" name="Group 6">
            <a:extLst>
              <a:ext uri="{FF2B5EF4-FFF2-40B4-BE49-F238E27FC236}">
                <a16:creationId xmlns:a16="http://schemas.microsoft.com/office/drawing/2014/main" id="{BEA78C79-86DC-DFE6-1641-25F7D5E4D2F1}"/>
              </a:ext>
            </a:extLst>
          </p:cNvPr>
          <p:cNvGrpSpPr/>
          <p:nvPr/>
        </p:nvGrpSpPr>
        <p:grpSpPr>
          <a:xfrm>
            <a:off x="568737" y="1266361"/>
            <a:ext cx="2250663" cy="952500"/>
            <a:chOff x="568737" y="1266361"/>
            <a:chExt cx="2250663" cy="952500"/>
          </a:xfrm>
        </p:grpSpPr>
        <p:sp>
          <p:nvSpPr>
            <p:cNvPr id="16" name="TextBox 15">
              <a:extLst>
                <a:ext uri="{FF2B5EF4-FFF2-40B4-BE49-F238E27FC236}">
                  <a16:creationId xmlns:a16="http://schemas.microsoft.com/office/drawing/2014/main" id="{E583FBEF-2AAF-428A-EA52-64DD5476052E}"/>
                </a:ext>
              </a:extLst>
            </p:cNvPr>
            <p:cNvSpPr txBox="1"/>
            <p:nvPr/>
          </p:nvSpPr>
          <p:spPr>
            <a:xfrm>
              <a:off x="568737" y="1411715"/>
              <a:ext cx="1755843" cy="584775"/>
            </a:xfrm>
            <a:prstGeom prst="rect">
              <a:avLst/>
            </a:prstGeom>
            <a:noFill/>
          </p:spPr>
          <p:txBody>
            <a:bodyPr wrap="square">
              <a:spAutoFit/>
            </a:bodyPr>
            <a:lstStyle/>
            <a:p>
              <a:r>
                <a:rPr lang="fr-FR" sz="3200">
                  <a:latin typeface="Times New Roman" panose="02020603050405020304" pitchFamily="18" charset="0"/>
                </a:rPr>
                <a:t>a)        và</a:t>
              </a:r>
              <a:endParaRPr lang="vi-VN" sz="3200"/>
            </a:p>
          </p:txBody>
        </p:sp>
        <p:graphicFrame>
          <p:nvGraphicFramePr>
            <p:cNvPr id="14" name="Object 13">
              <a:extLst>
                <a:ext uri="{FF2B5EF4-FFF2-40B4-BE49-F238E27FC236}">
                  <a16:creationId xmlns:a16="http://schemas.microsoft.com/office/drawing/2014/main" id="{B53618F9-0D13-FF5A-9AF7-9CC864817208}"/>
                </a:ext>
              </a:extLst>
            </p:cNvPr>
            <p:cNvGraphicFramePr>
              <a:graphicFrameLocks noChangeAspect="1"/>
            </p:cNvGraphicFramePr>
            <p:nvPr>
              <p:extLst>
                <p:ext uri="{D42A27DB-BD31-4B8C-83A1-F6EECF244321}">
                  <p14:modId xmlns:p14="http://schemas.microsoft.com/office/powerpoint/2010/main" val="2898024095"/>
                </p:ext>
              </p:extLst>
            </p:nvPr>
          </p:nvGraphicFramePr>
          <p:xfrm>
            <a:off x="1088522" y="1566150"/>
            <a:ext cx="571500" cy="393700"/>
          </p:xfrm>
          <a:graphic>
            <a:graphicData uri="http://schemas.openxmlformats.org/presentationml/2006/ole">
              <mc:AlternateContent xmlns:mc="http://schemas.openxmlformats.org/markup-compatibility/2006">
                <mc:Choice xmlns:v="urn:schemas-microsoft-com:vml" Requires="v">
                  <p:oleObj spid="_x0000_s7222" name="Equation" r:id="rId11" imgW="571320" imgH="393480" progId="Equation.DSMT4">
                    <p:embed/>
                  </p:oleObj>
                </mc:Choice>
                <mc:Fallback>
                  <p:oleObj name="Equation" r:id="rId11" imgW="571320" imgH="393480" progId="Equation.DSMT4">
                    <p:embed/>
                    <p:pic>
                      <p:nvPicPr>
                        <p:cNvPr id="20" name="Object 19">
                          <a:extLst>
                            <a:ext uri="{FF2B5EF4-FFF2-40B4-BE49-F238E27FC236}">
                              <a16:creationId xmlns:a16="http://schemas.microsoft.com/office/drawing/2014/main" id="{3C10A44A-7A5D-E34A-DFA6-CB3CEA73D9F6}"/>
                            </a:ext>
                          </a:extLst>
                        </p:cNvPr>
                        <p:cNvPicPr/>
                        <p:nvPr/>
                      </p:nvPicPr>
                      <p:blipFill>
                        <a:blip r:embed="rId12"/>
                        <a:stretch>
                          <a:fillRect/>
                        </a:stretch>
                      </p:blipFill>
                      <p:spPr>
                        <a:xfrm>
                          <a:off x="1088522" y="1566150"/>
                          <a:ext cx="571500" cy="3937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A3AED566-FDB5-B4D9-B291-BA7B1E3B0C99}"/>
                </a:ext>
              </a:extLst>
            </p:cNvPr>
            <p:cNvGraphicFramePr>
              <a:graphicFrameLocks noChangeAspect="1"/>
            </p:cNvGraphicFramePr>
            <p:nvPr>
              <p:extLst>
                <p:ext uri="{D42A27DB-BD31-4B8C-83A1-F6EECF244321}">
                  <p14:modId xmlns:p14="http://schemas.microsoft.com/office/powerpoint/2010/main" val="1049120240"/>
                </p:ext>
              </p:extLst>
            </p:nvPr>
          </p:nvGraphicFramePr>
          <p:xfrm>
            <a:off x="2298700" y="1266361"/>
            <a:ext cx="520700" cy="952500"/>
          </p:xfrm>
          <a:graphic>
            <a:graphicData uri="http://schemas.openxmlformats.org/presentationml/2006/ole">
              <mc:AlternateContent xmlns:mc="http://schemas.openxmlformats.org/markup-compatibility/2006">
                <mc:Choice xmlns:v="urn:schemas-microsoft-com:vml" Requires="v">
                  <p:oleObj spid="_x0000_s7223" name="Equation" r:id="rId13" imgW="520560" imgH="952200" progId="Equation.DSMT4">
                    <p:embed/>
                  </p:oleObj>
                </mc:Choice>
                <mc:Fallback>
                  <p:oleObj name="Equation" r:id="rId13" imgW="520560" imgH="952200" progId="Equation.DSMT4">
                    <p:embed/>
                    <p:pic>
                      <p:nvPicPr>
                        <p:cNvPr id="21" name="Object 20">
                          <a:extLst>
                            <a:ext uri="{FF2B5EF4-FFF2-40B4-BE49-F238E27FC236}">
                              <a16:creationId xmlns:a16="http://schemas.microsoft.com/office/drawing/2014/main" id="{FC30261D-3FA2-A14D-8FF9-3CAC5F5F3804}"/>
                            </a:ext>
                          </a:extLst>
                        </p:cNvPr>
                        <p:cNvPicPr/>
                        <p:nvPr/>
                      </p:nvPicPr>
                      <p:blipFill>
                        <a:blip r:embed="rId14"/>
                        <a:stretch>
                          <a:fillRect/>
                        </a:stretch>
                      </p:blipFill>
                      <p:spPr>
                        <a:xfrm>
                          <a:off x="2298700" y="1266361"/>
                          <a:ext cx="520700" cy="952500"/>
                        </a:xfrm>
                        <a:prstGeom prst="rect">
                          <a:avLst/>
                        </a:prstGeom>
                      </p:spPr>
                    </p:pic>
                  </p:oleObj>
                </mc:Fallback>
              </mc:AlternateContent>
            </a:graphicData>
          </a:graphic>
        </p:graphicFrame>
      </p:grpSp>
      <p:pic>
        <p:nvPicPr>
          <p:cNvPr id="17" name="Picture 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34247" y="3762668"/>
            <a:ext cx="1309753" cy="1309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12287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2EE3AF33-7123-1C69-DD92-CFF35D1FB5D1}"/>
              </a:ext>
            </a:extLst>
          </p:cNvPr>
          <p:cNvGraphicFramePr>
            <a:graphicFrameLocks noChangeAspect="1"/>
          </p:cNvGraphicFramePr>
          <p:nvPr>
            <p:extLst>
              <p:ext uri="{D42A27DB-BD31-4B8C-83A1-F6EECF244321}">
                <p14:modId xmlns:p14="http://schemas.microsoft.com/office/powerpoint/2010/main" val="1907673000"/>
              </p:ext>
            </p:extLst>
          </p:nvPr>
        </p:nvGraphicFramePr>
        <p:xfrm>
          <a:off x="2971800" y="2533650"/>
          <a:ext cx="2997200" cy="952500"/>
        </p:xfrm>
        <a:graphic>
          <a:graphicData uri="http://schemas.openxmlformats.org/presentationml/2006/ole">
            <mc:AlternateContent xmlns:mc="http://schemas.openxmlformats.org/markup-compatibility/2006">
              <mc:Choice xmlns:v="urn:schemas-microsoft-com:vml" Requires="v">
                <p:oleObj spid="_x0000_s8234" name="Equation" r:id="rId3" imgW="2997000" imgH="952200" progId="Equation.DSMT4">
                  <p:embed/>
                </p:oleObj>
              </mc:Choice>
              <mc:Fallback>
                <p:oleObj name="Equation" r:id="rId3" imgW="2997000" imgH="952200" progId="Equation.DSMT4">
                  <p:embed/>
                  <p:pic>
                    <p:nvPicPr>
                      <p:cNvPr id="0" name="Object 1"/>
                      <p:cNvPicPr>
                        <a:picLocks noChangeAspect="1" noChangeArrowheads="1"/>
                      </p:cNvPicPr>
                      <p:nvPr/>
                    </p:nvPicPr>
                    <p:blipFill>
                      <a:blip r:embed="rId4"/>
                      <a:srcRect/>
                      <a:stretch>
                        <a:fillRect/>
                      </a:stretch>
                    </p:blipFill>
                    <p:spPr bwMode="auto">
                      <a:xfrm>
                        <a:off x="2971800" y="2533650"/>
                        <a:ext cx="29972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a:extLst>
              <a:ext uri="{FF2B5EF4-FFF2-40B4-BE49-F238E27FC236}">
                <a16:creationId xmlns:a16="http://schemas.microsoft.com/office/drawing/2014/main" id="{6B94C4E8-5358-D623-5B40-FBC7F86079CF}"/>
              </a:ext>
            </a:extLst>
          </p:cNvPr>
          <p:cNvGraphicFramePr>
            <a:graphicFrameLocks noChangeAspect="1"/>
          </p:cNvGraphicFramePr>
          <p:nvPr>
            <p:extLst>
              <p:ext uri="{D42A27DB-BD31-4B8C-83A1-F6EECF244321}">
                <p14:modId xmlns:p14="http://schemas.microsoft.com/office/powerpoint/2010/main" val="274500338"/>
              </p:ext>
            </p:extLst>
          </p:nvPr>
        </p:nvGraphicFramePr>
        <p:xfrm>
          <a:off x="2554493" y="3905250"/>
          <a:ext cx="2197101" cy="431800"/>
        </p:xfrm>
        <a:graphic>
          <a:graphicData uri="http://schemas.openxmlformats.org/presentationml/2006/ole">
            <mc:AlternateContent xmlns:mc="http://schemas.openxmlformats.org/markup-compatibility/2006">
              <mc:Choice xmlns:v="urn:schemas-microsoft-com:vml" Requires="v">
                <p:oleObj spid="_x0000_s8235" name="Equation" r:id="rId5" imgW="2197080" imgH="431640" progId="Equation.DSMT4">
                  <p:embed/>
                </p:oleObj>
              </mc:Choice>
              <mc:Fallback>
                <p:oleObj name="Equation" r:id="rId5" imgW="2197080" imgH="431640" progId="Equation.DSMT4">
                  <p:embed/>
                  <p:pic>
                    <p:nvPicPr>
                      <p:cNvPr id="0" name=""/>
                      <p:cNvPicPr/>
                      <p:nvPr/>
                    </p:nvPicPr>
                    <p:blipFill>
                      <a:blip r:embed="rId6"/>
                      <a:stretch>
                        <a:fillRect/>
                      </a:stretch>
                    </p:blipFill>
                    <p:spPr>
                      <a:xfrm>
                        <a:off x="2554493" y="3905250"/>
                        <a:ext cx="2197101" cy="4318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7EC50E3F-1F2D-CFBE-D5D6-B4C966D306ED}"/>
              </a:ext>
            </a:extLst>
          </p:cNvPr>
          <p:cNvGraphicFramePr>
            <a:graphicFrameLocks noChangeAspect="1"/>
          </p:cNvGraphicFramePr>
          <p:nvPr>
            <p:extLst>
              <p:ext uri="{D42A27DB-BD31-4B8C-83A1-F6EECF244321}">
                <p14:modId xmlns:p14="http://schemas.microsoft.com/office/powerpoint/2010/main" val="4009906561"/>
              </p:ext>
            </p:extLst>
          </p:nvPr>
        </p:nvGraphicFramePr>
        <p:xfrm>
          <a:off x="5562600" y="3638550"/>
          <a:ext cx="1930400" cy="952500"/>
        </p:xfrm>
        <a:graphic>
          <a:graphicData uri="http://schemas.openxmlformats.org/presentationml/2006/ole">
            <mc:AlternateContent xmlns:mc="http://schemas.openxmlformats.org/markup-compatibility/2006">
              <mc:Choice xmlns:v="urn:schemas-microsoft-com:vml" Requires="v">
                <p:oleObj spid="_x0000_s8236" name="Equation" r:id="rId7" imgW="1930320" imgH="952200" progId="Equation.DSMT4">
                  <p:embed/>
                </p:oleObj>
              </mc:Choice>
              <mc:Fallback>
                <p:oleObj name="Equation" r:id="rId7" imgW="1930320" imgH="952200" progId="Equation.DSMT4">
                  <p:embed/>
                  <p:pic>
                    <p:nvPicPr>
                      <p:cNvPr id="0" name=""/>
                      <p:cNvPicPr/>
                      <p:nvPr/>
                    </p:nvPicPr>
                    <p:blipFill>
                      <a:blip r:embed="rId8"/>
                      <a:stretch>
                        <a:fillRect/>
                      </a:stretch>
                    </p:blipFill>
                    <p:spPr>
                      <a:xfrm>
                        <a:off x="5562600" y="3638550"/>
                        <a:ext cx="1930400" cy="95250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3E8AA1AD-5F59-66A2-AACA-55F679BFEDD3}"/>
              </a:ext>
            </a:extLst>
          </p:cNvPr>
          <p:cNvSpPr txBox="1"/>
          <p:nvPr/>
        </p:nvSpPr>
        <p:spPr>
          <a:xfrm>
            <a:off x="1709113" y="2674016"/>
            <a:ext cx="1755843" cy="584775"/>
          </a:xfrm>
          <a:prstGeom prst="rect">
            <a:avLst/>
          </a:prstGeom>
          <a:noFill/>
        </p:spPr>
        <p:txBody>
          <a:bodyPr wrap="square">
            <a:spAutoFit/>
          </a:bodyPr>
          <a:lstStyle/>
          <a:p>
            <a:r>
              <a:rPr lang="fr-FR" sz="3200">
                <a:latin typeface="Times New Roman" panose="02020603050405020304" pitchFamily="18" charset="0"/>
              </a:rPr>
              <a:t>Ta có:</a:t>
            </a:r>
            <a:endParaRPr lang="vi-VN" sz="3200"/>
          </a:p>
        </p:txBody>
      </p:sp>
      <p:sp>
        <p:nvSpPr>
          <p:cNvPr id="7" name="TextBox 6">
            <a:extLst>
              <a:ext uri="{FF2B5EF4-FFF2-40B4-BE49-F238E27FC236}">
                <a16:creationId xmlns:a16="http://schemas.microsoft.com/office/drawing/2014/main" id="{18864FA9-8919-3DC8-4836-05F6B0F9FF1B}"/>
              </a:ext>
            </a:extLst>
          </p:cNvPr>
          <p:cNvSpPr txBox="1"/>
          <p:nvPr/>
        </p:nvSpPr>
        <p:spPr>
          <a:xfrm>
            <a:off x="1847224" y="3791126"/>
            <a:ext cx="812197" cy="584775"/>
          </a:xfrm>
          <a:prstGeom prst="rect">
            <a:avLst/>
          </a:prstGeom>
          <a:noFill/>
        </p:spPr>
        <p:txBody>
          <a:bodyPr wrap="square">
            <a:spAutoFit/>
          </a:bodyPr>
          <a:lstStyle/>
          <a:p>
            <a:r>
              <a:rPr lang="fr-FR" sz="3200">
                <a:latin typeface="Times New Roman" panose="02020603050405020304" pitchFamily="18" charset="0"/>
              </a:rPr>
              <a:t>Do</a:t>
            </a:r>
            <a:endParaRPr lang="vi-VN" sz="3200"/>
          </a:p>
        </p:txBody>
      </p:sp>
      <p:sp>
        <p:nvSpPr>
          <p:cNvPr id="8" name="TextBox 7">
            <a:extLst>
              <a:ext uri="{FF2B5EF4-FFF2-40B4-BE49-F238E27FC236}">
                <a16:creationId xmlns:a16="http://schemas.microsoft.com/office/drawing/2014/main" id="{4D9D8409-E01E-A8FD-2BEE-2C2B74CC4FAA}"/>
              </a:ext>
            </a:extLst>
          </p:cNvPr>
          <p:cNvSpPr txBox="1"/>
          <p:nvPr/>
        </p:nvSpPr>
        <p:spPr>
          <a:xfrm>
            <a:off x="4793021" y="3791126"/>
            <a:ext cx="955374" cy="584775"/>
          </a:xfrm>
          <a:prstGeom prst="rect">
            <a:avLst/>
          </a:prstGeom>
          <a:noFill/>
        </p:spPr>
        <p:txBody>
          <a:bodyPr wrap="square">
            <a:spAutoFit/>
          </a:bodyPr>
          <a:lstStyle/>
          <a:p>
            <a:r>
              <a:rPr lang="fr-FR" sz="3200">
                <a:latin typeface="Times New Roman" panose="02020603050405020304" pitchFamily="18" charset="0"/>
              </a:rPr>
              <a:t>nên</a:t>
            </a:r>
            <a:endParaRPr lang="vi-VN" sz="3200"/>
          </a:p>
        </p:txBody>
      </p:sp>
      <p:sp>
        <p:nvSpPr>
          <p:cNvPr id="10" name="TextBox 9">
            <a:extLst>
              <a:ext uri="{FF2B5EF4-FFF2-40B4-BE49-F238E27FC236}">
                <a16:creationId xmlns:a16="http://schemas.microsoft.com/office/drawing/2014/main" id="{D6EDBA99-A457-0C56-087C-C78C9DCCF7EA}"/>
              </a:ext>
            </a:extLst>
          </p:cNvPr>
          <p:cNvSpPr txBox="1"/>
          <p:nvPr/>
        </p:nvSpPr>
        <p:spPr>
          <a:xfrm>
            <a:off x="533400" y="639187"/>
            <a:ext cx="8244758" cy="584775"/>
          </a:xfrm>
          <a:prstGeom prst="rect">
            <a:avLst/>
          </a:prstGeom>
          <a:noFill/>
        </p:spPr>
        <p:txBody>
          <a:bodyPr wrap="square">
            <a:spAutoFit/>
          </a:bodyPr>
          <a:lstStyle/>
          <a:p>
            <a:r>
              <a:rPr lang="fr-FR" sz="3200" b="1">
                <a:solidFill>
                  <a:srgbClr val="FF0000"/>
                </a:solidFill>
                <a:effectLst/>
                <a:latin typeface="Times New Roman" panose="02020603050405020304" pitchFamily="18" charset="0"/>
                <a:ea typeface="Times New Roman" panose="02020603050405020304" pitchFamily="18" charset="0"/>
              </a:rPr>
              <a:t>Bài tập 7 (SGK/11). </a:t>
            </a:r>
            <a:r>
              <a:rPr lang="fr-FR" sz="3200" b="1">
                <a:solidFill>
                  <a:srgbClr val="FF0000"/>
                </a:solidFill>
                <a:latin typeface="Times New Roman" panose="02020603050405020304" pitchFamily="18" charset="0"/>
              </a:rPr>
              <a:t>Hướng dẫn giải</a:t>
            </a:r>
            <a:endParaRPr lang="vi-VN" sz="3200">
              <a:solidFill>
                <a:srgbClr val="FF0000"/>
              </a:solidFill>
            </a:endParaRPr>
          </a:p>
        </p:txBody>
      </p:sp>
      <p:grpSp>
        <p:nvGrpSpPr>
          <p:cNvPr id="2" name="Group 1">
            <a:extLst>
              <a:ext uri="{FF2B5EF4-FFF2-40B4-BE49-F238E27FC236}">
                <a16:creationId xmlns:a16="http://schemas.microsoft.com/office/drawing/2014/main" id="{FBA67D8C-3E6C-5AD7-71D9-655F788EDC11}"/>
              </a:ext>
            </a:extLst>
          </p:cNvPr>
          <p:cNvGrpSpPr/>
          <p:nvPr/>
        </p:nvGrpSpPr>
        <p:grpSpPr>
          <a:xfrm>
            <a:off x="549613" y="1267457"/>
            <a:ext cx="2705100" cy="952500"/>
            <a:chOff x="381000" y="1314450"/>
            <a:chExt cx="2705100" cy="952500"/>
          </a:xfrm>
        </p:grpSpPr>
        <p:graphicFrame>
          <p:nvGraphicFramePr>
            <p:cNvPr id="11" name="Object 10">
              <a:extLst>
                <a:ext uri="{FF2B5EF4-FFF2-40B4-BE49-F238E27FC236}">
                  <a16:creationId xmlns:a16="http://schemas.microsoft.com/office/drawing/2014/main" id="{E766B7B3-8FEF-8AB5-AF4B-4707DD3DC48C}"/>
                </a:ext>
              </a:extLst>
            </p:cNvPr>
            <p:cNvGraphicFramePr>
              <a:graphicFrameLocks noChangeAspect="1"/>
            </p:cNvGraphicFramePr>
            <p:nvPr>
              <p:extLst>
                <p:ext uri="{D42A27DB-BD31-4B8C-83A1-F6EECF244321}">
                  <p14:modId xmlns:p14="http://schemas.microsoft.com/office/powerpoint/2010/main" val="243921711"/>
                </p:ext>
              </p:extLst>
            </p:nvPr>
          </p:nvGraphicFramePr>
          <p:xfrm>
            <a:off x="914400" y="1633075"/>
            <a:ext cx="1028700" cy="419100"/>
          </p:xfrm>
          <a:graphic>
            <a:graphicData uri="http://schemas.openxmlformats.org/presentationml/2006/ole">
              <mc:AlternateContent xmlns:mc="http://schemas.openxmlformats.org/markup-compatibility/2006">
                <mc:Choice xmlns:v="urn:schemas-microsoft-com:vml" Requires="v">
                  <p:oleObj spid="_x0000_s8237" name="Equation" r:id="rId9" imgW="1028520" imgH="419040" progId="Equation.DSMT4">
                    <p:embed/>
                  </p:oleObj>
                </mc:Choice>
                <mc:Fallback>
                  <p:oleObj name="Equation" r:id="rId9" imgW="1028520" imgH="419040" progId="Equation.DSMT4">
                    <p:embed/>
                    <p:pic>
                      <p:nvPicPr>
                        <p:cNvPr id="22" name="Object 21">
                          <a:extLst>
                            <a:ext uri="{FF2B5EF4-FFF2-40B4-BE49-F238E27FC236}">
                              <a16:creationId xmlns:a16="http://schemas.microsoft.com/office/drawing/2014/main" id="{4C14AFF2-A962-5C9D-1AE9-7A22A2B4C9A7}"/>
                            </a:ext>
                          </a:extLst>
                        </p:cNvPr>
                        <p:cNvPicPr/>
                        <p:nvPr/>
                      </p:nvPicPr>
                      <p:blipFill>
                        <a:blip r:embed="rId10"/>
                        <a:stretch>
                          <a:fillRect/>
                        </a:stretch>
                      </p:blipFill>
                      <p:spPr>
                        <a:xfrm>
                          <a:off x="914400" y="1633075"/>
                          <a:ext cx="1028700" cy="4191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8C4314F6-0CDD-6695-63F5-D77549CA83F8}"/>
                </a:ext>
              </a:extLst>
            </p:cNvPr>
            <p:cNvGraphicFramePr>
              <a:graphicFrameLocks noChangeAspect="1"/>
            </p:cNvGraphicFramePr>
            <p:nvPr>
              <p:extLst>
                <p:ext uri="{D42A27DB-BD31-4B8C-83A1-F6EECF244321}">
                  <p14:modId xmlns:p14="http://schemas.microsoft.com/office/powerpoint/2010/main" val="2931759307"/>
                </p:ext>
              </p:extLst>
            </p:nvPr>
          </p:nvGraphicFramePr>
          <p:xfrm>
            <a:off x="2514600" y="1314450"/>
            <a:ext cx="571500" cy="952500"/>
          </p:xfrm>
          <a:graphic>
            <a:graphicData uri="http://schemas.openxmlformats.org/presentationml/2006/ole">
              <mc:AlternateContent xmlns:mc="http://schemas.openxmlformats.org/markup-compatibility/2006">
                <mc:Choice xmlns:v="urn:schemas-microsoft-com:vml" Requires="v">
                  <p:oleObj spid="_x0000_s8238" name="Equation" r:id="rId11" imgW="571320" imgH="952200" progId="Equation.DSMT4">
                    <p:embed/>
                  </p:oleObj>
                </mc:Choice>
                <mc:Fallback>
                  <p:oleObj name="Equation" r:id="rId11" imgW="571320" imgH="952200" progId="Equation.DSMT4">
                    <p:embed/>
                    <p:pic>
                      <p:nvPicPr>
                        <p:cNvPr id="23" name="Object 22">
                          <a:extLst>
                            <a:ext uri="{FF2B5EF4-FFF2-40B4-BE49-F238E27FC236}">
                              <a16:creationId xmlns:a16="http://schemas.microsoft.com/office/drawing/2014/main" id="{29DED088-85E7-3643-6E85-E35669E5135F}"/>
                            </a:ext>
                          </a:extLst>
                        </p:cNvPr>
                        <p:cNvPicPr/>
                        <p:nvPr/>
                      </p:nvPicPr>
                      <p:blipFill>
                        <a:blip r:embed="rId12"/>
                        <a:stretch>
                          <a:fillRect/>
                        </a:stretch>
                      </p:blipFill>
                      <p:spPr>
                        <a:xfrm>
                          <a:off x="2514600" y="1314450"/>
                          <a:ext cx="571500" cy="952500"/>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2691CA49-3226-E1A0-E0F3-13FADECCC756}"/>
                </a:ext>
              </a:extLst>
            </p:cNvPr>
            <p:cNvSpPr txBox="1"/>
            <p:nvPr/>
          </p:nvSpPr>
          <p:spPr>
            <a:xfrm>
              <a:off x="381000" y="1487118"/>
              <a:ext cx="2286000" cy="584775"/>
            </a:xfrm>
            <a:prstGeom prst="rect">
              <a:avLst/>
            </a:prstGeom>
            <a:noFill/>
          </p:spPr>
          <p:txBody>
            <a:bodyPr wrap="square">
              <a:spAutoFit/>
            </a:bodyPr>
            <a:lstStyle/>
            <a:p>
              <a:r>
                <a:rPr lang="fr-FR" sz="3200">
                  <a:latin typeface="Times New Roman" panose="02020603050405020304" pitchFamily="18" charset="0"/>
                </a:rPr>
                <a:t>b)            và</a:t>
              </a:r>
              <a:endParaRPr lang="vi-VN" sz="3200"/>
            </a:p>
          </p:txBody>
        </p:sp>
      </p:grpSp>
      <p:sp>
        <p:nvSpPr>
          <p:cNvPr id="14"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546220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3AB08589-C46D-AA6E-1774-5D8666C71B39}"/>
              </a:ext>
            </a:extLst>
          </p:cNvPr>
          <p:cNvGraphicFramePr>
            <a:graphicFrameLocks noChangeAspect="1"/>
          </p:cNvGraphicFramePr>
          <p:nvPr>
            <p:extLst>
              <p:ext uri="{D42A27DB-BD31-4B8C-83A1-F6EECF244321}">
                <p14:modId xmlns:p14="http://schemas.microsoft.com/office/powerpoint/2010/main" val="580886648"/>
              </p:ext>
            </p:extLst>
          </p:nvPr>
        </p:nvGraphicFramePr>
        <p:xfrm>
          <a:off x="5715000" y="2451100"/>
          <a:ext cx="1784350" cy="952500"/>
        </p:xfrm>
        <a:graphic>
          <a:graphicData uri="http://schemas.openxmlformats.org/presentationml/2006/ole">
            <mc:AlternateContent xmlns:mc="http://schemas.openxmlformats.org/markup-compatibility/2006">
              <mc:Choice xmlns:v="urn:schemas-microsoft-com:vml" Requires="v">
                <p:oleObj spid="_x0000_s9266" name="Equation" r:id="rId3" imgW="1790640" imgH="952200" progId="Equation.DSMT4">
                  <p:embed/>
                </p:oleObj>
              </mc:Choice>
              <mc:Fallback>
                <p:oleObj name="Equation" r:id="rId3" imgW="1790640" imgH="952200" progId="Equation.DSMT4">
                  <p:embed/>
                  <p:pic>
                    <p:nvPicPr>
                      <p:cNvPr id="0" name="Object 1"/>
                      <p:cNvPicPr>
                        <a:picLocks noChangeAspect="1" noChangeArrowheads="1"/>
                      </p:cNvPicPr>
                      <p:nvPr/>
                    </p:nvPicPr>
                    <p:blipFill>
                      <a:blip r:embed="rId4"/>
                      <a:srcRect/>
                      <a:stretch>
                        <a:fillRect/>
                      </a:stretch>
                    </p:blipFill>
                    <p:spPr bwMode="auto">
                      <a:xfrm>
                        <a:off x="5715000" y="2451100"/>
                        <a:ext cx="178435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a:extLst>
              <a:ext uri="{FF2B5EF4-FFF2-40B4-BE49-F238E27FC236}">
                <a16:creationId xmlns:a16="http://schemas.microsoft.com/office/drawing/2014/main" id="{8E62242A-3C64-AF49-ABFF-371272783DEF}"/>
              </a:ext>
            </a:extLst>
          </p:cNvPr>
          <p:cNvGraphicFramePr>
            <a:graphicFrameLocks noChangeAspect="1"/>
          </p:cNvGraphicFramePr>
          <p:nvPr>
            <p:extLst>
              <p:ext uri="{D42A27DB-BD31-4B8C-83A1-F6EECF244321}">
                <p14:modId xmlns:p14="http://schemas.microsoft.com/office/powerpoint/2010/main" val="781288342"/>
              </p:ext>
            </p:extLst>
          </p:nvPr>
        </p:nvGraphicFramePr>
        <p:xfrm>
          <a:off x="2451100" y="2451100"/>
          <a:ext cx="3086100" cy="952500"/>
        </p:xfrm>
        <a:graphic>
          <a:graphicData uri="http://schemas.openxmlformats.org/presentationml/2006/ole">
            <mc:AlternateContent xmlns:mc="http://schemas.openxmlformats.org/markup-compatibility/2006">
              <mc:Choice xmlns:v="urn:schemas-microsoft-com:vml" Requires="v">
                <p:oleObj spid="_x0000_s9267" name="Equation" r:id="rId5" imgW="3085920" imgH="952200" progId="Equation.DSMT4">
                  <p:embed/>
                </p:oleObj>
              </mc:Choice>
              <mc:Fallback>
                <p:oleObj name="Equation" r:id="rId5" imgW="3085920" imgH="952200" progId="Equation.DSMT4">
                  <p:embed/>
                  <p:pic>
                    <p:nvPicPr>
                      <p:cNvPr id="0" name=""/>
                      <p:cNvPicPr/>
                      <p:nvPr/>
                    </p:nvPicPr>
                    <p:blipFill>
                      <a:blip r:embed="rId6"/>
                      <a:stretch>
                        <a:fillRect/>
                      </a:stretch>
                    </p:blipFill>
                    <p:spPr>
                      <a:xfrm>
                        <a:off x="2451100" y="2451100"/>
                        <a:ext cx="3086100" cy="9525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4C097EAF-AE9F-D930-E72E-4AE962D5BCE2}"/>
              </a:ext>
            </a:extLst>
          </p:cNvPr>
          <p:cNvGraphicFramePr>
            <a:graphicFrameLocks noChangeAspect="1"/>
          </p:cNvGraphicFramePr>
          <p:nvPr>
            <p:extLst>
              <p:ext uri="{D42A27DB-BD31-4B8C-83A1-F6EECF244321}">
                <p14:modId xmlns:p14="http://schemas.microsoft.com/office/powerpoint/2010/main" val="1703926559"/>
              </p:ext>
            </p:extLst>
          </p:nvPr>
        </p:nvGraphicFramePr>
        <p:xfrm>
          <a:off x="2616200" y="3752850"/>
          <a:ext cx="1968500" cy="952500"/>
        </p:xfrm>
        <a:graphic>
          <a:graphicData uri="http://schemas.openxmlformats.org/presentationml/2006/ole">
            <mc:AlternateContent xmlns:mc="http://schemas.openxmlformats.org/markup-compatibility/2006">
              <mc:Choice xmlns:v="urn:schemas-microsoft-com:vml" Requires="v">
                <p:oleObj spid="_x0000_s9268" name="Equation" r:id="rId7" imgW="1968480" imgH="952200" progId="Equation.DSMT4">
                  <p:embed/>
                </p:oleObj>
              </mc:Choice>
              <mc:Fallback>
                <p:oleObj name="Equation" r:id="rId7" imgW="1968480" imgH="952200" progId="Equation.DSMT4">
                  <p:embed/>
                  <p:pic>
                    <p:nvPicPr>
                      <p:cNvPr id="0" name=""/>
                      <p:cNvPicPr/>
                      <p:nvPr/>
                    </p:nvPicPr>
                    <p:blipFill>
                      <a:blip r:embed="rId8"/>
                      <a:stretch>
                        <a:fillRect/>
                      </a:stretch>
                    </p:blipFill>
                    <p:spPr>
                      <a:xfrm>
                        <a:off x="2616200" y="3752850"/>
                        <a:ext cx="1968500" cy="9525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352D27D5-542B-A483-6E85-339492D7962E}"/>
              </a:ext>
            </a:extLst>
          </p:cNvPr>
          <p:cNvGraphicFramePr>
            <a:graphicFrameLocks noChangeAspect="1"/>
          </p:cNvGraphicFramePr>
          <p:nvPr>
            <p:extLst>
              <p:ext uri="{D42A27DB-BD31-4B8C-83A1-F6EECF244321}">
                <p14:modId xmlns:p14="http://schemas.microsoft.com/office/powerpoint/2010/main" val="1449145537"/>
              </p:ext>
            </p:extLst>
          </p:nvPr>
        </p:nvGraphicFramePr>
        <p:xfrm>
          <a:off x="5588000" y="3752850"/>
          <a:ext cx="1828800" cy="952500"/>
        </p:xfrm>
        <a:graphic>
          <a:graphicData uri="http://schemas.openxmlformats.org/presentationml/2006/ole">
            <mc:AlternateContent xmlns:mc="http://schemas.openxmlformats.org/markup-compatibility/2006">
              <mc:Choice xmlns:v="urn:schemas-microsoft-com:vml" Requires="v">
                <p:oleObj spid="_x0000_s9269" name="Equation" r:id="rId9" imgW="1828800" imgH="952200" progId="Equation.DSMT4">
                  <p:embed/>
                </p:oleObj>
              </mc:Choice>
              <mc:Fallback>
                <p:oleObj name="Equation" r:id="rId9" imgW="1828800" imgH="952200" progId="Equation.DSMT4">
                  <p:embed/>
                  <p:pic>
                    <p:nvPicPr>
                      <p:cNvPr id="0" name=""/>
                      <p:cNvPicPr/>
                      <p:nvPr/>
                    </p:nvPicPr>
                    <p:blipFill>
                      <a:blip r:embed="rId10"/>
                      <a:stretch>
                        <a:fillRect/>
                      </a:stretch>
                    </p:blipFill>
                    <p:spPr>
                      <a:xfrm>
                        <a:off x="5588000" y="3752850"/>
                        <a:ext cx="1828800" cy="95250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AC5A8764-80E0-ED20-A737-A0058EEDD985}"/>
              </a:ext>
            </a:extLst>
          </p:cNvPr>
          <p:cNvSpPr txBox="1"/>
          <p:nvPr/>
        </p:nvSpPr>
        <p:spPr>
          <a:xfrm>
            <a:off x="533400" y="639187"/>
            <a:ext cx="8244758" cy="584775"/>
          </a:xfrm>
          <a:prstGeom prst="rect">
            <a:avLst/>
          </a:prstGeom>
          <a:noFill/>
        </p:spPr>
        <p:txBody>
          <a:bodyPr wrap="square">
            <a:spAutoFit/>
          </a:bodyPr>
          <a:lstStyle/>
          <a:p>
            <a:r>
              <a:rPr lang="fr-FR" sz="3200" b="1">
                <a:solidFill>
                  <a:srgbClr val="FF0000"/>
                </a:solidFill>
                <a:effectLst/>
                <a:latin typeface="Times New Roman" panose="02020603050405020304" pitchFamily="18" charset="0"/>
                <a:ea typeface="Times New Roman" panose="02020603050405020304" pitchFamily="18" charset="0"/>
              </a:rPr>
              <a:t>Bài tập 7 (SGK/11). </a:t>
            </a:r>
            <a:r>
              <a:rPr lang="fr-FR" sz="3200" b="1">
                <a:solidFill>
                  <a:srgbClr val="FF0000"/>
                </a:solidFill>
                <a:latin typeface="Times New Roman" panose="02020603050405020304" pitchFamily="18" charset="0"/>
              </a:rPr>
              <a:t>Hướng dẫn giải</a:t>
            </a:r>
            <a:endParaRPr lang="vi-VN" sz="3200">
              <a:solidFill>
                <a:srgbClr val="FF0000"/>
              </a:solidFill>
            </a:endParaRPr>
          </a:p>
        </p:txBody>
      </p:sp>
      <p:grpSp>
        <p:nvGrpSpPr>
          <p:cNvPr id="2" name="Group 1">
            <a:extLst>
              <a:ext uri="{FF2B5EF4-FFF2-40B4-BE49-F238E27FC236}">
                <a16:creationId xmlns:a16="http://schemas.microsoft.com/office/drawing/2014/main" id="{6B08D8FB-AAFE-A148-6DD6-8C04ACBD53B0}"/>
              </a:ext>
            </a:extLst>
          </p:cNvPr>
          <p:cNvGrpSpPr/>
          <p:nvPr/>
        </p:nvGrpSpPr>
        <p:grpSpPr>
          <a:xfrm>
            <a:off x="758031" y="1313567"/>
            <a:ext cx="2696369" cy="952500"/>
            <a:chOff x="427831" y="1112530"/>
            <a:chExt cx="2696369" cy="952500"/>
          </a:xfrm>
        </p:grpSpPr>
        <p:graphicFrame>
          <p:nvGraphicFramePr>
            <p:cNvPr id="10" name="Object 9">
              <a:extLst>
                <a:ext uri="{FF2B5EF4-FFF2-40B4-BE49-F238E27FC236}">
                  <a16:creationId xmlns:a16="http://schemas.microsoft.com/office/drawing/2014/main" id="{4473EC23-BF05-DB71-5F2C-D963546029CC}"/>
                </a:ext>
              </a:extLst>
            </p:cNvPr>
            <p:cNvGraphicFramePr>
              <a:graphicFrameLocks noChangeAspect="1"/>
            </p:cNvGraphicFramePr>
            <p:nvPr>
              <p:extLst>
                <p:ext uri="{D42A27DB-BD31-4B8C-83A1-F6EECF244321}">
                  <p14:modId xmlns:p14="http://schemas.microsoft.com/office/powerpoint/2010/main" val="3716735283"/>
                </p:ext>
              </p:extLst>
            </p:nvPr>
          </p:nvGraphicFramePr>
          <p:xfrm>
            <a:off x="990600" y="1112530"/>
            <a:ext cx="571500" cy="952500"/>
          </p:xfrm>
          <a:graphic>
            <a:graphicData uri="http://schemas.openxmlformats.org/presentationml/2006/ole">
              <mc:AlternateContent xmlns:mc="http://schemas.openxmlformats.org/markup-compatibility/2006">
                <mc:Choice xmlns:v="urn:schemas-microsoft-com:vml" Requires="v">
                  <p:oleObj spid="_x0000_s9270" name="Equation" r:id="rId11" imgW="571320" imgH="952200" progId="Equation.DSMT4">
                    <p:embed/>
                  </p:oleObj>
                </mc:Choice>
                <mc:Fallback>
                  <p:oleObj name="Equation" r:id="rId11" imgW="571320" imgH="952200" progId="Equation.DSMT4">
                    <p:embed/>
                    <p:pic>
                      <p:nvPicPr>
                        <p:cNvPr id="24" name="Object 23">
                          <a:extLst>
                            <a:ext uri="{FF2B5EF4-FFF2-40B4-BE49-F238E27FC236}">
                              <a16:creationId xmlns:a16="http://schemas.microsoft.com/office/drawing/2014/main" id="{CAC674A3-84DC-F97F-9248-95E71B98CA4B}"/>
                            </a:ext>
                          </a:extLst>
                        </p:cNvPr>
                        <p:cNvPicPr/>
                        <p:nvPr/>
                      </p:nvPicPr>
                      <p:blipFill>
                        <a:blip r:embed="rId12"/>
                        <a:stretch>
                          <a:fillRect/>
                        </a:stretch>
                      </p:blipFill>
                      <p:spPr>
                        <a:xfrm>
                          <a:off x="990600" y="1112530"/>
                          <a:ext cx="571500" cy="9525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293EF88A-76AF-3FA0-1FBF-1B1AC6F9BDFA}"/>
                </a:ext>
              </a:extLst>
            </p:cNvPr>
            <p:cNvGraphicFramePr>
              <a:graphicFrameLocks noChangeAspect="1"/>
            </p:cNvGraphicFramePr>
            <p:nvPr>
              <p:extLst>
                <p:ext uri="{D42A27DB-BD31-4B8C-83A1-F6EECF244321}">
                  <p14:modId xmlns:p14="http://schemas.microsoft.com/office/powerpoint/2010/main" val="2903894710"/>
                </p:ext>
              </p:extLst>
            </p:nvPr>
          </p:nvGraphicFramePr>
          <p:xfrm>
            <a:off x="2286000" y="1414644"/>
            <a:ext cx="838200" cy="419100"/>
          </p:xfrm>
          <a:graphic>
            <a:graphicData uri="http://schemas.openxmlformats.org/presentationml/2006/ole">
              <mc:AlternateContent xmlns:mc="http://schemas.openxmlformats.org/markup-compatibility/2006">
                <mc:Choice xmlns:v="urn:schemas-microsoft-com:vml" Requires="v">
                  <p:oleObj spid="_x0000_s9271" name="Equation" r:id="rId13" imgW="838080" imgH="419040" progId="Equation.DSMT4">
                    <p:embed/>
                  </p:oleObj>
                </mc:Choice>
                <mc:Fallback>
                  <p:oleObj name="Equation" r:id="rId13" imgW="838080" imgH="419040" progId="Equation.DSMT4">
                    <p:embed/>
                    <p:pic>
                      <p:nvPicPr>
                        <p:cNvPr id="25" name="Object 24">
                          <a:extLst>
                            <a:ext uri="{FF2B5EF4-FFF2-40B4-BE49-F238E27FC236}">
                              <a16:creationId xmlns:a16="http://schemas.microsoft.com/office/drawing/2014/main" id="{5529E05B-0E4A-A401-53D1-9A2360329B7D}"/>
                            </a:ext>
                          </a:extLst>
                        </p:cNvPr>
                        <p:cNvPicPr/>
                        <p:nvPr/>
                      </p:nvPicPr>
                      <p:blipFill>
                        <a:blip r:embed="rId14"/>
                        <a:stretch>
                          <a:fillRect/>
                        </a:stretch>
                      </p:blipFill>
                      <p:spPr>
                        <a:xfrm>
                          <a:off x="2286000" y="1414644"/>
                          <a:ext cx="838200" cy="419100"/>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A335648E-2543-8820-7DBF-784E0D7ACD05}"/>
                </a:ext>
              </a:extLst>
            </p:cNvPr>
            <p:cNvSpPr txBox="1"/>
            <p:nvPr/>
          </p:nvSpPr>
          <p:spPr>
            <a:xfrm>
              <a:off x="427831" y="1283026"/>
              <a:ext cx="2286000" cy="584775"/>
            </a:xfrm>
            <a:prstGeom prst="rect">
              <a:avLst/>
            </a:prstGeom>
            <a:noFill/>
          </p:spPr>
          <p:txBody>
            <a:bodyPr wrap="square">
              <a:spAutoFit/>
            </a:bodyPr>
            <a:lstStyle/>
            <a:p>
              <a:r>
                <a:rPr lang="fr-FR" sz="3200">
                  <a:latin typeface="Times New Roman" panose="02020603050405020304" pitchFamily="18" charset="0"/>
                </a:rPr>
                <a:t>c)         và</a:t>
              </a:r>
              <a:endParaRPr lang="vi-VN" sz="3200"/>
            </a:p>
          </p:txBody>
        </p:sp>
      </p:grpSp>
      <p:sp>
        <p:nvSpPr>
          <p:cNvPr id="13" name="TextBox 12">
            <a:extLst>
              <a:ext uri="{FF2B5EF4-FFF2-40B4-BE49-F238E27FC236}">
                <a16:creationId xmlns:a16="http://schemas.microsoft.com/office/drawing/2014/main" id="{91303015-825A-089D-0D49-D04059F40ABA}"/>
              </a:ext>
            </a:extLst>
          </p:cNvPr>
          <p:cNvSpPr txBox="1"/>
          <p:nvPr/>
        </p:nvSpPr>
        <p:spPr>
          <a:xfrm>
            <a:off x="1169515" y="2596572"/>
            <a:ext cx="1755843" cy="584775"/>
          </a:xfrm>
          <a:prstGeom prst="rect">
            <a:avLst/>
          </a:prstGeom>
          <a:noFill/>
        </p:spPr>
        <p:txBody>
          <a:bodyPr wrap="square">
            <a:spAutoFit/>
          </a:bodyPr>
          <a:lstStyle/>
          <a:p>
            <a:r>
              <a:rPr lang="fr-FR" sz="3200">
                <a:latin typeface="Times New Roman" panose="02020603050405020304" pitchFamily="18" charset="0"/>
              </a:rPr>
              <a:t>Ta có:</a:t>
            </a:r>
            <a:endParaRPr lang="vi-VN" sz="3200"/>
          </a:p>
        </p:txBody>
      </p:sp>
      <p:sp>
        <p:nvSpPr>
          <p:cNvPr id="14" name="TextBox 13">
            <a:extLst>
              <a:ext uri="{FF2B5EF4-FFF2-40B4-BE49-F238E27FC236}">
                <a16:creationId xmlns:a16="http://schemas.microsoft.com/office/drawing/2014/main" id="{EE480A53-F030-5A10-35D1-8E5A7EE2500E}"/>
              </a:ext>
            </a:extLst>
          </p:cNvPr>
          <p:cNvSpPr txBox="1"/>
          <p:nvPr/>
        </p:nvSpPr>
        <p:spPr>
          <a:xfrm>
            <a:off x="1892300" y="3916471"/>
            <a:ext cx="812197" cy="584775"/>
          </a:xfrm>
          <a:prstGeom prst="rect">
            <a:avLst/>
          </a:prstGeom>
          <a:noFill/>
        </p:spPr>
        <p:txBody>
          <a:bodyPr wrap="square">
            <a:spAutoFit/>
          </a:bodyPr>
          <a:lstStyle/>
          <a:p>
            <a:r>
              <a:rPr lang="fr-FR" sz="3200">
                <a:latin typeface="Times New Roman" panose="02020603050405020304" pitchFamily="18" charset="0"/>
              </a:rPr>
              <a:t>Do</a:t>
            </a:r>
            <a:endParaRPr lang="vi-VN" sz="3200"/>
          </a:p>
        </p:txBody>
      </p:sp>
      <p:sp>
        <p:nvSpPr>
          <p:cNvPr id="15" name="TextBox 14">
            <a:extLst>
              <a:ext uri="{FF2B5EF4-FFF2-40B4-BE49-F238E27FC236}">
                <a16:creationId xmlns:a16="http://schemas.microsoft.com/office/drawing/2014/main" id="{79739CA6-D904-3963-4BBB-0BC54A84F2A9}"/>
              </a:ext>
            </a:extLst>
          </p:cNvPr>
          <p:cNvSpPr txBox="1"/>
          <p:nvPr/>
        </p:nvSpPr>
        <p:spPr>
          <a:xfrm>
            <a:off x="4708826" y="3864412"/>
            <a:ext cx="955374" cy="584775"/>
          </a:xfrm>
          <a:prstGeom prst="rect">
            <a:avLst/>
          </a:prstGeom>
          <a:noFill/>
        </p:spPr>
        <p:txBody>
          <a:bodyPr wrap="square">
            <a:spAutoFit/>
          </a:bodyPr>
          <a:lstStyle/>
          <a:p>
            <a:r>
              <a:rPr lang="fr-FR" sz="3200">
                <a:latin typeface="Times New Roman" panose="02020603050405020304" pitchFamily="18" charset="0"/>
              </a:rPr>
              <a:t>nên</a:t>
            </a:r>
            <a:endParaRPr lang="vi-VN" sz="3200"/>
          </a:p>
        </p:txBody>
      </p:sp>
      <p:sp>
        <p:nvSpPr>
          <p:cNvPr id="16"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455720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20B1BE-AE32-D770-B0BB-78F4C75FC9E0}"/>
              </a:ext>
            </a:extLst>
          </p:cNvPr>
          <p:cNvSpPr txBox="1"/>
          <p:nvPr/>
        </p:nvSpPr>
        <p:spPr>
          <a:xfrm>
            <a:off x="406754" y="594988"/>
            <a:ext cx="8427280" cy="1154162"/>
          </a:xfrm>
          <a:prstGeom prst="rect">
            <a:avLst/>
          </a:prstGeom>
          <a:noFill/>
        </p:spPr>
        <p:txBody>
          <a:bodyPr wrap="square">
            <a:spAutoFit/>
          </a:bodyPr>
          <a:lstStyle/>
          <a:p>
            <a:pPr algn="just">
              <a:spcBef>
                <a:spcPts val="300"/>
              </a:spcBef>
              <a:spcAft>
                <a:spcPts val="300"/>
              </a:spcAft>
            </a:pPr>
            <a:r>
              <a:rPr lang="fr-FR" sz="3200" b="1">
                <a:effectLst/>
                <a:latin typeface="Times New Roman" panose="02020603050405020304" pitchFamily="18" charset="0"/>
                <a:ea typeface="Times New Roman" panose="02020603050405020304" pitchFamily="18" charset="0"/>
              </a:rPr>
              <a:t>Bài tập bổ sung 1:</a:t>
            </a:r>
            <a:endParaRPr lang="vi-VN" sz="320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3200">
                <a:effectLst/>
                <a:latin typeface="Times New Roman" panose="02020603050405020304" pitchFamily="18" charset="0"/>
                <a:ea typeface="Times New Roman" panose="02020603050405020304" pitchFamily="18" charset="0"/>
              </a:rPr>
              <a:t>So sánh các số hữu tỉ sau bằng cách nhanh nhất:</a:t>
            </a:r>
            <a:endParaRPr lang="vi-VN" sz="3200">
              <a:effectLst/>
              <a:latin typeface="Times New Roman" panose="02020603050405020304" pitchFamily="18" charset="0"/>
              <a:ea typeface="Times New Roman" panose="02020603050405020304" pitchFamily="18" charset="0"/>
            </a:endParaRPr>
          </a:p>
        </p:txBody>
      </p:sp>
      <p:grpSp>
        <p:nvGrpSpPr>
          <p:cNvPr id="2" name="Group 1">
            <a:extLst>
              <a:ext uri="{FF2B5EF4-FFF2-40B4-BE49-F238E27FC236}">
                <a16:creationId xmlns:a16="http://schemas.microsoft.com/office/drawing/2014/main" id="{3B19AB75-F499-9EE2-8028-6E0DA8A90F39}"/>
              </a:ext>
            </a:extLst>
          </p:cNvPr>
          <p:cNvGrpSpPr/>
          <p:nvPr/>
        </p:nvGrpSpPr>
        <p:grpSpPr>
          <a:xfrm>
            <a:off x="1056748" y="1772462"/>
            <a:ext cx="2292350" cy="954160"/>
            <a:chOff x="349250" y="1774366"/>
            <a:chExt cx="2292350" cy="954160"/>
          </a:xfrm>
        </p:grpSpPr>
        <p:graphicFrame>
          <p:nvGraphicFramePr>
            <p:cNvPr id="3" name="Object 2">
              <a:extLst>
                <a:ext uri="{FF2B5EF4-FFF2-40B4-BE49-F238E27FC236}">
                  <a16:creationId xmlns:a16="http://schemas.microsoft.com/office/drawing/2014/main" id="{AD85F079-6785-BC5F-4AB7-ACCE0A1964D1}"/>
                </a:ext>
              </a:extLst>
            </p:cNvPr>
            <p:cNvGraphicFramePr>
              <a:graphicFrameLocks noChangeAspect="1"/>
            </p:cNvGraphicFramePr>
            <p:nvPr>
              <p:extLst>
                <p:ext uri="{D42A27DB-BD31-4B8C-83A1-F6EECF244321}">
                  <p14:modId xmlns:p14="http://schemas.microsoft.com/office/powerpoint/2010/main" val="3993090933"/>
                </p:ext>
              </p:extLst>
            </p:nvPr>
          </p:nvGraphicFramePr>
          <p:xfrm>
            <a:off x="838200" y="1776026"/>
            <a:ext cx="495300" cy="952500"/>
          </p:xfrm>
          <a:graphic>
            <a:graphicData uri="http://schemas.openxmlformats.org/presentationml/2006/ole">
              <mc:AlternateContent xmlns:mc="http://schemas.openxmlformats.org/markup-compatibility/2006">
                <mc:Choice xmlns:v="urn:schemas-microsoft-com:vml" Requires="v">
                  <p:oleObj spid="_x0000_s10290" name="Equation" r:id="rId4" imgW="495000" imgH="952200" progId="Equation.DSMT4">
                    <p:embed/>
                  </p:oleObj>
                </mc:Choice>
                <mc:Fallback>
                  <p:oleObj name="Equation" r:id="rId4" imgW="495000" imgH="952200" progId="Equation.DSMT4">
                    <p:embed/>
                    <p:pic>
                      <p:nvPicPr>
                        <p:cNvPr id="0" name=""/>
                        <p:cNvPicPr/>
                        <p:nvPr/>
                      </p:nvPicPr>
                      <p:blipFill>
                        <a:blip r:embed="rId5"/>
                        <a:stretch>
                          <a:fillRect/>
                        </a:stretch>
                      </p:blipFill>
                      <p:spPr>
                        <a:xfrm>
                          <a:off x="838200" y="1776026"/>
                          <a:ext cx="495300" cy="9525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BCB3D39F-A5D0-04EB-9804-016058E08375}"/>
                </a:ext>
              </a:extLst>
            </p:cNvPr>
            <p:cNvGraphicFramePr>
              <a:graphicFrameLocks noChangeAspect="1"/>
            </p:cNvGraphicFramePr>
            <p:nvPr>
              <p:extLst>
                <p:ext uri="{D42A27DB-BD31-4B8C-83A1-F6EECF244321}">
                  <p14:modId xmlns:p14="http://schemas.microsoft.com/office/powerpoint/2010/main" val="2084838741"/>
                </p:ext>
              </p:extLst>
            </p:nvPr>
          </p:nvGraphicFramePr>
          <p:xfrm>
            <a:off x="1981200" y="1774366"/>
            <a:ext cx="660400" cy="952500"/>
          </p:xfrm>
          <a:graphic>
            <a:graphicData uri="http://schemas.openxmlformats.org/presentationml/2006/ole">
              <mc:AlternateContent xmlns:mc="http://schemas.openxmlformats.org/markup-compatibility/2006">
                <mc:Choice xmlns:v="urn:schemas-microsoft-com:vml" Requires="v">
                  <p:oleObj spid="_x0000_s10291" name="Equation" r:id="rId6" imgW="660240" imgH="952200" progId="Equation.DSMT4">
                    <p:embed/>
                  </p:oleObj>
                </mc:Choice>
                <mc:Fallback>
                  <p:oleObj name="Equation" r:id="rId6" imgW="660240" imgH="952200" progId="Equation.DSMT4">
                    <p:embed/>
                    <p:pic>
                      <p:nvPicPr>
                        <p:cNvPr id="0" name=""/>
                        <p:cNvPicPr/>
                        <p:nvPr/>
                      </p:nvPicPr>
                      <p:blipFill>
                        <a:blip r:embed="rId7"/>
                        <a:stretch>
                          <a:fillRect/>
                        </a:stretch>
                      </p:blipFill>
                      <p:spPr>
                        <a:xfrm>
                          <a:off x="1981200" y="1774366"/>
                          <a:ext cx="660400" cy="952500"/>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544E2DC5-6554-FC8D-BDB6-3761D3CB08FC}"/>
                </a:ext>
              </a:extLst>
            </p:cNvPr>
            <p:cNvSpPr txBox="1"/>
            <p:nvPr/>
          </p:nvSpPr>
          <p:spPr>
            <a:xfrm>
              <a:off x="349250" y="1959888"/>
              <a:ext cx="2286000" cy="584775"/>
            </a:xfrm>
            <a:prstGeom prst="rect">
              <a:avLst/>
            </a:prstGeom>
            <a:noFill/>
          </p:spPr>
          <p:txBody>
            <a:bodyPr wrap="square">
              <a:spAutoFit/>
            </a:bodyPr>
            <a:lstStyle/>
            <a:p>
              <a:r>
                <a:rPr lang="fr-FR" sz="3200">
                  <a:latin typeface="Times New Roman" panose="02020603050405020304" pitchFamily="18" charset="0"/>
                </a:rPr>
                <a:t>a)       và</a:t>
              </a:r>
              <a:endParaRPr lang="vi-VN" sz="3200"/>
            </a:p>
          </p:txBody>
        </p:sp>
      </p:grpSp>
      <p:grpSp>
        <p:nvGrpSpPr>
          <p:cNvPr id="13" name="Group 12">
            <a:extLst>
              <a:ext uri="{FF2B5EF4-FFF2-40B4-BE49-F238E27FC236}">
                <a16:creationId xmlns:a16="http://schemas.microsoft.com/office/drawing/2014/main" id="{9FDD2C8D-F16C-D318-75E3-C1833E8D1C79}"/>
              </a:ext>
            </a:extLst>
          </p:cNvPr>
          <p:cNvGrpSpPr/>
          <p:nvPr/>
        </p:nvGrpSpPr>
        <p:grpSpPr>
          <a:xfrm>
            <a:off x="4529133" y="1804938"/>
            <a:ext cx="3416300" cy="968100"/>
            <a:chOff x="2971800" y="1733550"/>
            <a:chExt cx="3416300" cy="968100"/>
          </a:xfrm>
        </p:grpSpPr>
        <p:graphicFrame>
          <p:nvGraphicFramePr>
            <p:cNvPr id="8" name="Object 7">
              <a:extLst>
                <a:ext uri="{FF2B5EF4-FFF2-40B4-BE49-F238E27FC236}">
                  <a16:creationId xmlns:a16="http://schemas.microsoft.com/office/drawing/2014/main" id="{92ECDE3F-6E1E-0FE7-D4B8-269A2816CEE4}"/>
                </a:ext>
              </a:extLst>
            </p:cNvPr>
            <p:cNvGraphicFramePr>
              <a:graphicFrameLocks noChangeAspect="1"/>
            </p:cNvGraphicFramePr>
            <p:nvPr>
              <p:extLst>
                <p:ext uri="{D42A27DB-BD31-4B8C-83A1-F6EECF244321}">
                  <p14:modId xmlns:p14="http://schemas.microsoft.com/office/powerpoint/2010/main" val="3024217932"/>
                </p:ext>
              </p:extLst>
            </p:nvPr>
          </p:nvGraphicFramePr>
          <p:xfrm>
            <a:off x="3515494" y="1749150"/>
            <a:ext cx="1104900" cy="952500"/>
          </p:xfrm>
          <a:graphic>
            <a:graphicData uri="http://schemas.openxmlformats.org/presentationml/2006/ole">
              <mc:AlternateContent xmlns:mc="http://schemas.openxmlformats.org/markup-compatibility/2006">
                <mc:Choice xmlns:v="urn:schemas-microsoft-com:vml" Requires="v">
                  <p:oleObj spid="_x0000_s10292" name="Equation" r:id="rId8" imgW="1104840" imgH="952200" progId="Equation.DSMT4">
                    <p:embed/>
                  </p:oleObj>
                </mc:Choice>
                <mc:Fallback>
                  <p:oleObj name="Equation" r:id="rId8" imgW="1104840" imgH="952200" progId="Equation.DSMT4">
                    <p:embed/>
                    <p:pic>
                      <p:nvPicPr>
                        <p:cNvPr id="0" name=""/>
                        <p:cNvPicPr/>
                        <p:nvPr/>
                      </p:nvPicPr>
                      <p:blipFill>
                        <a:blip r:embed="rId9"/>
                        <a:stretch>
                          <a:fillRect/>
                        </a:stretch>
                      </p:blipFill>
                      <p:spPr>
                        <a:xfrm>
                          <a:off x="3515494" y="1749150"/>
                          <a:ext cx="1104900" cy="9525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93133FA7-9A0C-43EB-7B2C-C95106597041}"/>
                </a:ext>
              </a:extLst>
            </p:cNvPr>
            <p:cNvGraphicFramePr>
              <a:graphicFrameLocks noChangeAspect="1"/>
            </p:cNvGraphicFramePr>
            <p:nvPr>
              <p:extLst>
                <p:ext uri="{D42A27DB-BD31-4B8C-83A1-F6EECF244321}">
                  <p14:modId xmlns:p14="http://schemas.microsoft.com/office/powerpoint/2010/main" val="2606565988"/>
                </p:ext>
              </p:extLst>
            </p:nvPr>
          </p:nvGraphicFramePr>
          <p:xfrm>
            <a:off x="5257800" y="1733550"/>
            <a:ext cx="1130300" cy="952500"/>
          </p:xfrm>
          <a:graphic>
            <a:graphicData uri="http://schemas.openxmlformats.org/presentationml/2006/ole">
              <mc:AlternateContent xmlns:mc="http://schemas.openxmlformats.org/markup-compatibility/2006">
                <mc:Choice xmlns:v="urn:schemas-microsoft-com:vml" Requires="v">
                  <p:oleObj spid="_x0000_s10293" name="Equation" r:id="rId10" imgW="1130040" imgH="952200" progId="Equation.DSMT4">
                    <p:embed/>
                  </p:oleObj>
                </mc:Choice>
                <mc:Fallback>
                  <p:oleObj name="Equation" r:id="rId10" imgW="1130040" imgH="952200" progId="Equation.DSMT4">
                    <p:embed/>
                    <p:pic>
                      <p:nvPicPr>
                        <p:cNvPr id="0" name=""/>
                        <p:cNvPicPr/>
                        <p:nvPr/>
                      </p:nvPicPr>
                      <p:blipFill>
                        <a:blip r:embed="rId11"/>
                        <a:stretch>
                          <a:fillRect/>
                        </a:stretch>
                      </p:blipFill>
                      <p:spPr>
                        <a:xfrm>
                          <a:off x="5257800" y="1733550"/>
                          <a:ext cx="1130300" cy="952500"/>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C967F48B-2AEF-1642-F801-9FE10FD2A5B3}"/>
                </a:ext>
              </a:extLst>
            </p:cNvPr>
            <p:cNvSpPr txBox="1"/>
            <p:nvPr/>
          </p:nvSpPr>
          <p:spPr>
            <a:xfrm>
              <a:off x="2971800" y="1933012"/>
              <a:ext cx="2286000" cy="584775"/>
            </a:xfrm>
            <a:prstGeom prst="rect">
              <a:avLst/>
            </a:prstGeom>
            <a:noFill/>
          </p:spPr>
          <p:txBody>
            <a:bodyPr wrap="square">
              <a:spAutoFit/>
            </a:bodyPr>
            <a:lstStyle/>
            <a:p>
              <a:r>
                <a:rPr lang="fr-FR" sz="3200">
                  <a:latin typeface="Times New Roman" panose="02020603050405020304" pitchFamily="18" charset="0"/>
                </a:rPr>
                <a:t>b)             và</a:t>
              </a:r>
              <a:endParaRPr lang="vi-VN" sz="3200"/>
            </a:p>
          </p:txBody>
        </p:sp>
      </p:grpSp>
      <p:grpSp>
        <p:nvGrpSpPr>
          <p:cNvPr id="15" name="Group 14">
            <a:extLst>
              <a:ext uri="{FF2B5EF4-FFF2-40B4-BE49-F238E27FC236}">
                <a16:creationId xmlns:a16="http://schemas.microsoft.com/office/drawing/2014/main" id="{026C01EC-E668-E7F5-C81A-66580C143615}"/>
              </a:ext>
            </a:extLst>
          </p:cNvPr>
          <p:cNvGrpSpPr/>
          <p:nvPr/>
        </p:nvGrpSpPr>
        <p:grpSpPr>
          <a:xfrm>
            <a:off x="1056748" y="2952750"/>
            <a:ext cx="2743200" cy="952500"/>
            <a:chOff x="304800" y="2890838"/>
            <a:chExt cx="2743200" cy="952500"/>
          </a:xfrm>
        </p:grpSpPr>
        <p:graphicFrame>
          <p:nvGraphicFramePr>
            <p:cNvPr id="6" name="Object 5">
              <a:extLst>
                <a:ext uri="{FF2B5EF4-FFF2-40B4-BE49-F238E27FC236}">
                  <a16:creationId xmlns:a16="http://schemas.microsoft.com/office/drawing/2014/main" id="{198649BF-AF16-D00A-CE58-43F356592BF2}"/>
                </a:ext>
              </a:extLst>
            </p:cNvPr>
            <p:cNvGraphicFramePr>
              <a:graphicFrameLocks noChangeAspect="1"/>
            </p:cNvGraphicFramePr>
            <p:nvPr>
              <p:extLst>
                <p:ext uri="{D42A27DB-BD31-4B8C-83A1-F6EECF244321}">
                  <p14:modId xmlns:p14="http://schemas.microsoft.com/office/powerpoint/2010/main" val="3403538543"/>
                </p:ext>
              </p:extLst>
            </p:nvPr>
          </p:nvGraphicFramePr>
          <p:xfrm>
            <a:off x="781050" y="2890838"/>
            <a:ext cx="711200" cy="952500"/>
          </p:xfrm>
          <a:graphic>
            <a:graphicData uri="http://schemas.openxmlformats.org/presentationml/2006/ole">
              <mc:AlternateContent xmlns:mc="http://schemas.openxmlformats.org/markup-compatibility/2006">
                <mc:Choice xmlns:v="urn:schemas-microsoft-com:vml" Requires="v">
                  <p:oleObj spid="_x0000_s10294" name="Equation" r:id="rId12" imgW="711000" imgH="952200" progId="Equation.DSMT4">
                    <p:embed/>
                  </p:oleObj>
                </mc:Choice>
                <mc:Fallback>
                  <p:oleObj name="Equation" r:id="rId12" imgW="711000" imgH="952200" progId="Equation.DSMT4">
                    <p:embed/>
                    <p:pic>
                      <p:nvPicPr>
                        <p:cNvPr id="0" name=""/>
                        <p:cNvPicPr/>
                        <p:nvPr/>
                      </p:nvPicPr>
                      <p:blipFill>
                        <a:blip r:embed="rId13"/>
                        <a:stretch>
                          <a:fillRect/>
                        </a:stretch>
                      </p:blipFill>
                      <p:spPr>
                        <a:xfrm>
                          <a:off x="781050" y="2890838"/>
                          <a:ext cx="711200" cy="9525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C5B945B3-88B1-DABA-A4C4-568293824284}"/>
                </a:ext>
              </a:extLst>
            </p:cNvPr>
            <p:cNvGraphicFramePr>
              <a:graphicFrameLocks noChangeAspect="1"/>
            </p:cNvGraphicFramePr>
            <p:nvPr>
              <p:extLst>
                <p:ext uri="{D42A27DB-BD31-4B8C-83A1-F6EECF244321}">
                  <p14:modId xmlns:p14="http://schemas.microsoft.com/office/powerpoint/2010/main" val="3214894605"/>
                </p:ext>
              </p:extLst>
            </p:nvPr>
          </p:nvGraphicFramePr>
          <p:xfrm>
            <a:off x="2184400" y="2890838"/>
            <a:ext cx="863600" cy="952500"/>
          </p:xfrm>
          <a:graphic>
            <a:graphicData uri="http://schemas.openxmlformats.org/presentationml/2006/ole">
              <mc:AlternateContent xmlns:mc="http://schemas.openxmlformats.org/markup-compatibility/2006">
                <mc:Choice xmlns:v="urn:schemas-microsoft-com:vml" Requires="v">
                  <p:oleObj spid="_x0000_s10295" name="Equation" r:id="rId14" imgW="863280" imgH="952200" progId="Equation.DSMT4">
                    <p:embed/>
                  </p:oleObj>
                </mc:Choice>
                <mc:Fallback>
                  <p:oleObj name="Equation" r:id="rId14" imgW="863280" imgH="952200" progId="Equation.DSMT4">
                    <p:embed/>
                    <p:pic>
                      <p:nvPicPr>
                        <p:cNvPr id="0" name=""/>
                        <p:cNvPicPr/>
                        <p:nvPr/>
                      </p:nvPicPr>
                      <p:blipFill>
                        <a:blip r:embed="rId15"/>
                        <a:stretch>
                          <a:fillRect/>
                        </a:stretch>
                      </p:blipFill>
                      <p:spPr>
                        <a:xfrm>
                          <a:off x="2184400" y="2890838"/>
                          <a:ext cx="863600" cy="95250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B52A25AF-6DE1-2331-8B45-A2CAB6F292BE}"/>
                </a:ext>
              </a:extLst>
            </p:cNvPr>
            <p:cNvSpPr txBox="1"/>
            <p:nvPr/>
          </p:nvSpPr>
          <p:spPr>
            <a:xfrm>
              <a:off x="304800" y="3074700"/>
              <a:ext cx="2286000" cy="584775"/>
            </a:xfrm>
            <a:prstGeom prst="rect">
              <a:avLst/>
            </a:prstGeom>
            <a:noFill/>
          </p:spPr>
          <p:txBody>
            <a:bodyPr wrap="square">
              <a:spAutoFit/>
            </a:bodyPr>
            <a:lstStyle/>
            <a:p>
              <a:r>
                <a:rPr lang="fr-FR" sz="3200">
                  <a:latin typeface="Times New Roman" panose="02020603050405020304" pitchFamily="18" charset="0"/>
                </a:rPr>
                <a:t>c)         và</a:t>
              </a:r>
              <a:endParaRPr lang="vi-VN" sz="3200"/>
            </a:p>
          </p:txBody>
        </p:sp>
      </p:grpSp>
      <p:pic>
        <p:nvPicPr>
          <p:cNvPr id="16" name="Picture 15">
            <a:extLst>
              <a:ext uri="{FF2B5EF4-FFF2-40B4-BE49-F238E27FC236}">
                <a16:creationId xmlns:a16="http://schemas.microsoft.com/office/drawing/2014/main" id="{835F3F5A-1799-EF8B-514B-0CD6331B7D5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8819"/>
          <a:stretch/>
        </p:blipFill>
        <p:spPr>
          <a:xfrm>
            <a:off x="8363601" y="530283"/>
            <a:ext cx="940866" cy="940866"/>
          </a:xfrm>
          <a:prstGeom prst="rect">
            <a:avLst/>
          </a:prstGeom>
        </p:spPr>
      </p:pic>
      <p:sp>
        <p:nvSpPr>
          <p:cNvPr id="17"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607862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1FECC855-0CC1-1A25-D601-82F8262DC826}"/>
              </a:ext>
            </a:extLst>
          </p:cNvPr>
          <p:cNvGraphicFramePr>
            <a:graphicFrameLocks noChangeAspect="1"/>
          </p:cNvGraphicFramePr>
          <p:nvPr>
            <p:extLst>
              <p:ext uri="{D42A27DB-BD31-4B8C-83A1-F6EECF244321}">
                <p14:modId xmlns:p14="http://schemas.microsoft.com/office/powerpoint/2010/main" val="2561124714"/>
              </p:ext>
            </p:extLst>
          </p:nvPr>
        </p:nvGraphicFramePr>
        <p:xfrm>
          <a:off x="3563937" y="2456660"/>
          <a:ext cx="2095500" cy="952500"/>
        </p:xfrm>
        <a:graphic>
          <a:graphicData uri="http://schemas.openxmlformats.org/presentationml/2006/ole">
            <mc:AlternateContent xmlns:mc="http://schemas.openxmlformats.org/markup-compatibility/2006">
              <mc:Choice xmlns:v="urn:schemas-microsoft-com:vml" Requires="v">
                <p:oleObj spid="_x0000_s11298" name="Equation" r:id="rId3" imgW="2095200" imgH="952200" progId="Equation.DSMT4">
                  <p:embed/>
                </p:oleObj>
              </mc:Choice>
              <mc:Fallback>
                <p:oleObj name="Equation" r:id="rId3" imgW="2095200" imgH="952200" progId="Equation.DSMT4">
                  <p:embed/>
                  <p:pic>
                    <p:nvPicPr>
                      <p:cNvPr id="0" name="Object 1"/>
                      <p:cNvPicPr>
                        <a:picLocks noChangeAspect="1" noChangeArrowheads="1"/>
                      </p:cNvPicPr>
                      <p:nvPr/>
                    </p:nvPicPr>
                    <p:blipFill>
                      <a:blip r:embed="rId4"/>
                      <a:srcRect/>
                      <a:stretch>
                        <a:fillRect/>
                      </a:stretch>
                    </p:blipFill>
                    <p:spPr bwMode="auto">
                      <a:xfrm>
                        <a:off x="3563937" y="2456660"/>
                        <a:ext cx="20955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a:extLst>
              <a:ext uri="{FF2B5EF4-FFF2-40B4-BE49-F238E27FC236}">
                <a16:creationId xmlns:a16="http://schemas.microsoft.com/office/drawing/2014/main" id="{3BBD6B90-A119-EBB7-6701-447291C8006D}"/>
              </a:ext>
            </a:extLst>
          </p:cNvPr>
          <p:cNvGraphicFramePr>
            <a:graphicFrameLocks noChangeAspect="1"/>
          </p:cNvGraphicFramePr>
          <p:nvPr>
            <p:extLst>
              <p:ext uri="{D42A27DB-BD31-4B8C-83A1-F6EECF244321}">
                <p14:modId xmlns:p14="http://schemas.microsoft.com/office/powerpoint/2010/main" val="2130383489"/>
              </p:ext>
            </p:extLst>
          </p:nvPr>
        </p:nvGraphicFramePr>
        <p:xfrm>
          <a:off x="3810000" y="3599660"/>
          <a:ext cx="1511300" cy="952500"/>
        </p:xfrm>
        <a:graphic>
          <a:graphicData uri="http://schemas.openxmlformats.org/presentationml/2006/ole">
            <mc:AlternateContent xmlns:mc="http://schemas.openxmlformats.org/markup-compatibility/2006">
              <mc:Choice xmlns:v="urn:schemas-microsoft-com:vml" Requires="v">
                <p:oleObj spid="_x0000_s11299" name="Equation" r:id="rId5" imgW="1511280" imgH="952200" progId="Equation.DSMT4">
                  <p:embed/>
                </p:oleObj>
              </mc:Choice>
              <mc:Fallback>
                <p:oleObj name="Equation" r:id="rId5" imgW="1511280" imgH="952200" progId="Equation.DSMT4">
                  <p:embed/>
                  <p:pic>
                    <p:nvPicPr>
                      <p:cNvPr id="0" name=""/>
                      <p:cNvPicPr/>
                      <p:nvPr/>
                    </p:nvPicPr>
                    <p:blipFill>
                      <a:blip r:embed="rId6"/>
                      <a:stretch>
                        <a:fillRect/>
                      </a:stretch>
                    </p:blipFill>
                    <p:spPr>
                      <a:xfrm>
                        <a:off x="3810000" y="3599660"/>
                        <a:ext cx="1511300" cy="95250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5DC80E77-83B0-A419-9E5F-DA9EB963D6FE}"/>
              </a:ext>
            </a:extLst>
          </p:cNvPr>
          <p:cNvSpPr txBox="1"/>
          <p:nvPr/>
        </p:nvSpPr>
        <p:spPr>
          <a:xfrm>
            <a:off x="406754" y="594988"/>
            <a:ext cx="6375046" cy="584775"/>
          </a:xfrm>
          <a:prstGeom prst="rect">
            <a:avLst/>
          </a:prstGeom>
          <a:noFill/>
        </p:spPr>
        <p:txBody>
          <a:bodyPr wrap="square">
            <a:spAutoFit/>
          </a:bodyPr>
          <a:lstStyle/>
          <a:p>
            <a:pPr algn="just">
              <a:spcBef>
                <a:spcPts val="300"/>
              </a:spcBef>
              <a:spcAft>
                <a:spcPts val="300"/>
              </a:spcAft>
            </a:pPr>
            <a:r>
              <a:rPr lang="fr-FR" sz="3200" b="1">
                <a:solidFill>
                  <a:srgbClr val="FF0000"/>
                </a:solidFill>
                <a:effectLst/>
                <a:latin typeface="Times New Roman" panose="02020603050405020304" pitchFamily="18" charset="0"/>
                <a:ea typeface="Times New Roman" panose="02020603050405020304" pitchFamily="18" charset="0"/>
              </a:rPr>
              <a:t>Bài tập bổ sung 1: Hướng dẫn giải</a:t>
            </a:r>
            <a:endParaRPr lang="vi-VN" sz="3200">
              <a:solidFill>
                <a:srgbClr val="FF0000"/>
              </a:solidFill>
              <a:effectLst/>
              <a:latin typeface="Times New Roman" panose="02020603050405020304" pitchFamily="18" charset="0"/>
              <a:ea typeface="Times New Roman" panose="02020603050405020304" pitchFamily="18" charset="0"/>
            </a:endParaRPr>
          </a:p>
        </p:txBody>
      </p:sp>
      <p:grpSp>
        <p:nvGrpSpPr>
          <p:cNvPr id="6" name="Group 5">
            <a:extLst>
              <a:ext uri="{FF2B5EF4-FFF2-40B4-BE49-F238E27FC236}">
                <a16:creationId xmlns:a16="http://schemas.microsoft.com/office/drawing/2014/main" id="{61F66ED2-0A96-2DD5-8E76-93C423927CC1}"/>
              </a:ext>
            </a:extLst>
          </p:cNvPr>
          <p:cNvGrpSpPr/>
          <p:nvPr/>
        </p:nvGrpSpPr>
        <p:grpSpPr>
          <a:xfrm>
            <a:off x="609600" y="1288663"/>
            <a:ext cx="2292350" cy="975282"/>
            <a:chOff x="349250" y="1776026"/>
            <a:chExt cx="2292350" cy="975282"/>
          </a:xfrm>
        </p:grpSpPr>
        <p:graphicFrame>
          <p:nvGraphicFramePr>
            <p:cNvPr id="7" name="Object 6">
              <a:extLst>
                <a:ext uri="{FF2B5EF4-FFF2-40B4-BE49-F238E27FC236}">
                  <a16:creationId xmlns:a16="http://schemas.microsoft.com/office/drawing/2014/main" id="{8667950C-CE8D-02BA-B95C-A738C855BB8E}"/>
                </a:ext>
              </a:extLst>
            </p:cNvPr>
            <p:cNvGraphicFramePr>
              <a:graphicFrameLocks noChangeAspect="1"/>
            </p:cNvGraphicFramePr>
            <p:nvPr>
              <p:extLst>
                <p:ext uri="{D42A27DB-BD31-4B8C-83A1-F6EECF244321}">
                  <p14:modId xmlns:p14="http://schemas.microsoft.com/office/powerpoint/2010/main" val="1609005689"/>
                </p:ext>
              </p:extLst>
            </p:nvPr>
          </p:nvGraphicFramePr>
          <p:xfrm>
            <a:off x="838200" y="1776026"/>
            <a:ext cx="495300" cy="952500"/>
          </p:xfrm>
          <a:graphic>
            <a:graphicData uri="http://schemas.openxmlformats.org/presentationml/2006/ole">
              <mc:AlternateContent xmlns:mc="http://schemas.openxmlformats.org/markup-compatibility/2006">
                <mc:Choice xmlns:v="urn:schemas-microsoft-com:vml" Requires="v">
                  <p:oleObj spid="_x0000_s11300" name="Equation" r:id="rId7" imgW="495000" imgH="952200" progId="Equation.DSMT4">
                    <p:embed/>
                  </p:oleObj>
                </mc:Choice>
                <mc:Fallback>
                  <p:oleObj name="Equation" r:id="rId7" imgW="495000" imgH="952200" progId="Equation.DSMT4">
                    <p:embed/>
                    <p:pic>
                      <p:nvPicPr>
                        <p:cNvPr id="3" name="Object 2">
                          <a:extLst>
                            <a:ext uri="{FF2B5EF4-FFF2-40B4-BE49-F238E27FC236}">
                              <a16:creationId xmlns:a16="http://schemas.microsoft.com/office/drawing/2014/main" id="{AD85F079-6785-BC5F-4AB7-ACCE0A1964D1}"/>
                            </a:ext>
                          </a:extLst>
                        </p:cNvPr>
                        <p:cNvPicPr/>
                        <p:nvPr/>
                      </p:nvPicPr>
                      <p:blipFill>
                        <a:blip r:embed="rId8"/>
                        <a:stretch>
                          <a:fillRect/>
                        </a:stretch>
                      </p:blipFill>
                      <p:spPr>
                        <a:xfrm>
                          <a:off x="838200" y="1776026"/>
                          <a:ext cx="495300" cy="9525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3600871F-6C13-9349-937B-6DFF6B1BA2AD}"/>
                </a:ext>
              </a:extLst>
            </p:cNvPr>
            <p:cNvGraphicFramePr>
              <a:graphicFrameLocks noChangeAspect="1"/>
            </p:cNvGraphicFramePr>
            <p:nvPr>
              <p:extLst>
                <p:ext uri="{D42A27DB-BD31-4B8C-83A1-F6EECF244321}">
                  <p14:modId xmlns:p14="http://schemas.microsoft.com/office/powerpoint/2010/main" val="876183934"/>
                </p:ext>
              </p:extLst>
            </p:nvPr>
          </p:nvGraphicFramePr>
          <p:xfrm>
            <a:off x="1981200" y="1798808"/>
            <a:ext cx="660400" cy="952500"/>
          </p:xfrm>
          <a:graphic>
            <a:graphicData uri="http://schemas.openxmlformats.org/presentationml/2006/ole">
              <mc:AlternateContent xmlns:mc="http://schemas.openxmlformats.org/markup-compatibility/2006">
                <mc:Choice xmlns:v="urn:schemas-microsoft-com:vml" Requires="v">
                  <p:oleObj spid="_x0000_s11301" name="Equation" r:id="rId9" imgW="660240" imgH="952200" progId="Equation.DSMT4">
                    <p:embed/>
                  </p:oleObj>
                </mc:Choice>
                <mc:Fallback>
                  <p:oleObj name="Equation" r:id="rId9" imgW="660240" imgH="952200" progId="Equation.DSMT4">
                    <p:embed/>
                    <p:pic>
                      <p:nvPicPr>
                        <p:cNvPr id="5" name="Object 4">
                          <a:extLst>
                            <a:ext uri="{FF2B5EF4-FFF2-40B4-BE49-F238E27FC236}">
                              <a16:creationId xmlns:a16="http://schemas.microsoft.com/office/drawing/2014/main" id="{BCB3D39F-A5D0-04EB-9804-016058E08375}"/>
                            </a:ext>
                          </a:extLst>
                        </p:cNvPr>
                        <p:cNvPicPr/>
                        <p:nvPr/>
                      </p:nvPicPr>
                      <p:blipFill>
                        <a:blip r:embed="rId10"/>
                        <a:stretch>
                          <a:fillRect/>
                        </a:stretch>
                      </p:blipFill>
                      <p:spPr>
                        <a:xfrm>
                          <a:off x="1981200" y="1798808"/>
                          <a:ext cx="660400" cy="9525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B5E329AE-2BEB-441A-31E3-3098CBD101B1}"/>
                </a:ext>
              </a:extLst>
            </p:cNvPr>
            <p:cNvSpPr txBox="1"/>
            <p:nvPr/>
          </p:nvSpPr>
          <p:spPr>
            <a:xfrm>
              <a:off x="349250" y="1959888"/>
              <a:ext cx="2286000" cy="584775"/>
            </a:xfrm>
            <a:prstGeom prst="rect">
              <a:avLst/>
            </a:prstGeom>
            <a:noFill/>
          </p:spPr>
          <p:txBody>
            <a:bodyPr wrap="square">
              <a:spAutoFit/>
            </a:bodyPr>
            <a:lstStyle/>
            <a:p>
              <a:r>
                <a:rPr lang="fr-FR" sz="3200">
                  <a:latin typeface="Times New Roman" panose="02020603050405020304" pitchFamily="18" charset="0"/>
                </a:rPr>
                <a:t>a)       và</a:t>
              </a:r>
              <a:endParaRPr lang="vi-VN" sz="3200"/>
            </a:p>
          </p:txBody>
        </p:sp>
      </p:grpSp>
      <p:sp>
        <p:nvSpPr>
          <p:cNvPr id="11" name="TextBox 10">
            <a:extLst>
              <a:ext uri="{FF2B5EF4-FFF2-40B4-BE49-F238E27FC236}">
                <a16:creationId xmlns:a16="http://schemas.microsoft.com/office/drawing/2014/main" id="{88F69E60-98F7-DE2F-D36D-5313A1623E1D}"/>
              </a:ext>
            </a:extLst>
          </p:cNvPr>
          <p:cNvSpPr txBox="1"/>
          <p:nvPr/>
        </p:nvSpPr>
        <p:spPr>
          <a:xfrm>
            <a:off x="2241550" y="2627248"/>
            <a:ext cx="1755843" cy="584775"/>
          </a:xfrm>
          <a:prstGeom prst="rect">
            <a:avLst/>
          </a:prstGeom>
          <a:noFill/>
        </p:spPr>
        <p:txBody>
          <a:bodyPr wrap="square">
            <a:spAutoFit/>
          </a:bodyPr>
          <a:lstStyle/>
          <a:p>
            <a:r>
              <a:rPr lang="fr-FR" sz="3200">
                <a:latin typeface="Times New Roman" panose="02020603050405020304" pitchFamily="18" charset="0"/>
              </a:rPr>
              <a:t>Ta có:</a:t>
            </a:r>
            <a:endParaRPr lang="vi-VN" sz="3200"/>
          </a:p>
        </p:txBody>
      </p:sp>
      <p:sp>
        <p:nvSpPr>
          <p:cNvPr id="12" name="TextBox 11">
            <a:extLst>
              <a:ext uri="{FF2B5EF4-FFF2-40B4-BE49-F238E27FC236}">
                <a16:creationId xmlns:a16="http://schemas.microsoft.com/office/drawing/2014/main" id="{225CD0C8-613A-0EC6-FC73-18565510C73E}"/>
              </a:ext>
            </a:extLst>
          </p:cNvPr>
          <p:cNvSpPr txBox="1"/>
          <p:nvPr/>
        </p:nvSpPr>
        <p:spPr>
          <a:xfrm>
            <a:off x="2487409" y="3750617"/>
            <a:ext cx="1755843" cy="584775"/>
          </a:xfrm>
          <a:prstGeom prst="rect">
            <a:avLst/>
          </a:prstGeom>
          <a:noFill/>
        </p:spPr>
        <p:txBody>
          <a:bodyPr wrap="square">
            <a:spAutoFit/>
          </a:bodyPr>
          <a:lstStyle/>
          <a:p>
            <a:r>
              <a:rPr lang="fr-FR" sz="3200">
                <a:latin typeface="Times New Roman" panose="02020603050405020304" pitchFamily="18" charset="0"/>
              </a:rPr>
              <a:t>Suy ra</a:t>
            </a:r>
            <a:endParaRPr lang="vi-VN" sz="3200"/>
          </a:p>
        </p:txBody>
      </p:sp>
      <p:sp>
        <p:nvSpPr>
          <p:cNvPr id="13"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830611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333516D9-4056-63F8-BBBB-4D91E9B75F04}"/>
              </a:ext>
            </a:extLst>
          </p:cNvPr>
          <p:cNvGraphicFramePr>
            <a:graphicFrameLocks noChangeAspect="1"/>
          </p:cNvGraphicFramePr>
          <p:nvPr>
            <p:extLst>
              <p:ext uri="{D42A27DB-BD31-4B8C-83A1-F6EECF244321}">
                <p14:modId xmlns:p14="http://schemas.microsoft.com/office/powerpoint/2010/main" val="60893780"/>
              </p:ext>
            </p:extLst>
          </p:nvPr>
        </p:nvGraphicFramePr>
        <p:xfrm>
          <a:off x="3111500" y="2536675"/>
          <a:ext cx="2451100" cy="952500"/>
        </p:xfrm>
        <a:graphic>
          <a:graphicData uri="http://schemas.openxmlformats.org/presentationml/2006/ole">
            <mc:AlternateContent xmlns:mc="http://schemas.openxmlformats.org/markup-compatibility/2006">
              <mc:Choice xmlns:v="urn:schemas-microsoft-com:vml" Requires="v">
                <p:oleObj spid="_x0000_s12322" name="Equation" r:id="rId4" imgW="2450880" imgH="952200" progId="Equation.DSMT4">
                  <p:embed/>
                </p:oleObj>
              </mc:Choice>
              <mc:Fallback>
                <p:oleObj name="Equation" r:id="rId4" imgW="2450880" imgH="952200" progId="Equation.DSMT4">
                  <p:embed/>
                  <p:pic>
                    <p:nvPicPr>
                      <p:cNvPr id="0" name="Object 1"/>
                      <p:cNvPicPr>
                        <a:picLocks noChangeAspect="1" noChangeArrowheads="1"/>
                      </p:cNvPicPr>
                      <p:nvPr/>
                    </p:nvPicPr>
                    <p:blipFill>
                      <a:blip r:embed="rId5"/>
                      <a:srcRect/>
                      <a:stretch>
                        <a:fillRect/>
                      </a:stretch>
                    </p:blipFill>
                    <p:spPr bwMode="auto">
                      <a:xfrm>
                        <a:off x="3111500" y="2536675"/>
                        <a:ext cx="24511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a:extLst>
              <a:ext uri="{FF2B5EF4-FFF2-40B4-BE49-F238E27FC236}">
                <a16:creationId xmlns:a16="http://schemas.microsoft.com/office/drawing/2014/main" id="{51FCD559-DC61-783F-BB55-4B95EB767CAD}"/>
              </a:ext>
            </a:extLst>
          </p:cNvPr>
          <p:cNvGraphicFramePr>
            <a:graphicFrameLocks noChangeAspect="1"/>
          </p:cNvGraphicFramePr>
          <p:nvPr>
            <p:extLst>
              <p:ext uri="{D42A27DB-BD31-4B8C-83A1-F6EECF244321}">
                <p14:modId xmlns:p14="http://schemas.microsoft.com/office/powerpoint/2010/main" val="4222593131"/>
              </p:ext>
            </p:extLst>
          </p:nvPr>
        </p:nvGraphicFramePr>
        <p:xfrm>
          <a:off x="3257904" y="3752850"/>
          <a:ext cx="1930400" cy="952500"/>
        </p:xfrm>
        <a:graphic>
          <a:graphicData uri="http://schemas.openxmlformats.org/presentationml/2006/ole">
            <mc:AlternateContent xmlns:mc="http://schemas.openxmlformats.org/markup-compatibility/2006">
              <mc:Choice xmlns:v="urn:schemas-microsoft-com:vml" Requires="v">
                <p:oleObj spid="_x0000_s12323" name="Equation" r:id="rId6" imgW="1930320" imgH="952200" progId="Equation.DSMT4">
                  <p:embed/>
                </p:oleObj>
              </mc:Choice>
              <mc:Fallback>
                <p:oleObj name="Equation" r:id="rId6" imgW="1930320" imgH="952200" progId="Equation.DSMT4">
                  <p:embed/>
                  <p:pic>
                    <p:nvPicPr>
                      <p:cNvPr id="0" name=""/>
                      <p:cNvPicPr/>
                      <p:nvPr/>
                    </p:nvPicPr>
                    <p:blipFill>
                      <a:blip r:embed="rId7"/>
                      <a:stretch>
                        <a:fillRect/>
                      </a:stretch>
                    </p:blipFill>
                    <p:spPr>
                      <a:xfrm>
                        <a:off x="3257904" y="3752850"/>
                        <a:ext cx="1930400" cy="95250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754C9ED0-F466-C3D7-A8F8-53D05EC86E13}"/>
              </a:ext>
            </a:extLst>
          </p:cNvPr>
          <p:cNvSpPr txBox="1"/>
          <p:nvPr/>
        </p:nvSpPr>
        <p:spPr>
          <a:xfrm>
            <a:off x="406754" y="594988"/>
            <a:ext cx="6375046" cy="584775"/>
          </a:xfrm>
          <a:prstGeom prst="rect">
            <a:avLst/>
          </a:prstGeom>
          <a:noFill/>
        </p:spPr>
        <p:txBody>
          <a:bodyPr wrap="square">
            <a:spAutoFit/>
          </a:bodyPr>
          <a:lstStyle/>
          <a:p>
            <a:pPr algn="just">
              <a:spcBef>
                <a:spcPts val="300"/>
              </a:spcBef>
              <a:spcAft>
                <a:spcPts val="300"/>
              </a:spcAft>
            </a:pPr>
            <a:r>
              <a:rPr lang="fr-FR" sz="3200" b="1">
                <a:solidFill>
                  <a:srgbClr val="FF0000"/>
                </a:solidFill>
                <a:effectLst/>
                <a:latin typeface="Times New Roman" panose="02020603050405020304" pitchFamily="18" charset="0"/>
                <a:ea typeface="Times New Roman" panose="02020603050405020304" pitchFamily="18" charset="0"/>
              </a:rPr>
              <a:t>Bài tập bổ sung 1: Hướng dẫn giải</a:t>
            </a:r>
            <a:endParaRPr lang="vi-VN" sz="3200">
              <a:solidFill>
                <a:srgbClr val="FF0000"/>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A877187B-9B88-115E-02DB-2B4F7431AFAD}"/>
              </a:ext>
            </a:extLst>
          </p:cNvPr>
          <p:cNvSpPr txBox="1"/>
          <p:nvPr/>
        </p:nvSpPr>
        <p:spPr>
          <a:xfrm>
            <a:off x="1876357" y="2718844"/>
            <a:ext cx="1755843" cy="584775"/>
          </a:xfrm>
          <a:prstGeom prst="rect">
            <a:avLst/>
          </a:prstGeom>
          <a:noFill/>
        </p:spPr>
        <p:txBody>
          <a:bodyPr wrap="square">
            <a:spAutoFit/>
          </a:bodyPr>
          <a:lstStyle/>
          <a:p>
            <a:r>
              <a:rPr lang="fr-FR" sz="3200">
                <a:latin typeface="Times New Roman" panose="02020603050405020304" pitchFamily="18" charset="0"/>
              </a:rPr>
              <a:t>Ta có:</a:t>
            </a:r>
            <a:endParaRPr lang="vi-VN" sz="3200"/>
          </a:p>
        </p:txBody>
      </p:sp>
      <p:sp>
        <p:nvSpPr>
          <p:cNvPr id="11" name="TextBox 10">
            <a:extLst>
              <a:ext uri="{FF2B5EF4-FFF2-40B4-BE49-F238E27FC236}">
                <a16:creationId xmlns:a16="http://schemas.microsoft.com/office/drawing/2014/main" id="{08C0511B-5DC1-FF6A-1AA2-962CC9C2034C}"/>
              </a:ext>
            </a:extLst>
          </p:cNvPr>
          <p:cNvSpPr txBox="1"/>
          <p:nvPr/>
        </p:nvSpPr>
        <p:spPr>
          <a:xfrm>
            <a:off x="1966827" y="3936713"/>
            <a:ext cx="1755843" cy="584775"/>
          </a:xfrm>
          <a:prstGeom prst="rect">
            <a:avLst/>
          </a:prstGeom>
          <a:noFill/>
        </p:spPr>
        <p:txBody>
          <a:bodyPr wrap="square">
            <a:spAutoFit/>
          </a:bodyPr>
          <a:lstStyle/>
          <a:p>
            <a:r>
              <a:rPr lang="fr-FR" sz="3200">
                <a:latin typeface="Times New Roman" panose="02020603050405020304" pitchFamily="18" charset="0"/>
              </a:rPr>
              <a:t>Suy ra</a:t>
            </a:r>
            <a:endParaRPr lang="vi-VN" sz="3200"/>
          </a:p>
        </p:txBody>
      </p:sp>
      <p:grpSp>
        <p:nvGrpSpPr>
          <p:cNvPr id="16" name="Group 15">
            <a:extLst>
              <a:ext uri="{FF2B5EF4-FFF2-40B4-BE49-F238E27FC236}">
                <a16:creationId xmlns:a16="http://schemas.microsoft.com/office/drawing/2014/main" id="{EFDCC59E-EC68-DD39-A69A-52284FD473AB}"/>
              </a:ext>
            </a:extLst>
          </p:cNvPr>
          <p:cNvGrpSpPr/>
          <p:nvPr/>
        </p:nvGrpSpPr>
        <p:grpSpPr>
          <a:xfrm>
            <a:off x="609600" y="1238250"/>
            <a:ext cx="2743200" cy="952500"/>
            <a:chOff x="304800" y="2890838"/>
            <a:chExt cx="2743200" cy="952500"/>
          </a:xfrm>
        </p:grpSpPr>
        <p:graphicFrame>
          <p:nvGraphicFramePr>
            <p:cNvPr id="17" name="Object 16">
              <a:extLst>
                <a:ext uri="{FF2B5EF4-FFF2-40B4-BE49-F238E27FC236}">
                  <a16:creationId xmlns:a16="http://schemas.microsoft.com/office/drawing/2014/main" id="{3CAB8FF5-911F-C659-8C9F-79CE95419135}"/>
                </a:ext>
              </a:extLst>
            </p:cNvPr>
            <p:cNvGraphicFramePr>
              <a:graphicFrameLocks noChangeAspect="1"/>
            </p:cNvGraphicFramePr>
            <p:nvPr>
              <p:extLst>
                <p:ext uri="{D42A27DB-BD31-4B8C-83A1-F6EECF244321}">
                  <p14:modId xmlns:p14="http://schemas.microsoft.com/office/powerpoint/2010/main" val="1745812876"/>
                </p:ext>
              </p:extLst>
            </p:nvPr>
          </p:nvGraphicFramePr>
          <p:xfrm>
            <a:off x="781050" y="2890838"/>
            <a:ext cx="711200" cy="952500"/>
          </p:xfrm>
          <a:graphic>
            <a:graphicData uri="http://schemas.openxmlformats.org/presentationml/2006/ole">
              <mc:AlternateContent xmlns:mc="http://schemas.openxmlformats.org/markup-compatibility/2006">
                <mc:Choice xmlns:v="urn:schemas-microsoft-com:vml" Requires="v">
                  <p:oleObj spid="_x0000_s12324" name="Equation" r:id="rId8" imgW="711000" imgH="952200" progId="Equation.DSMT4">
                    <p:embed/>
                  </p:oleObj>
                </mc:Choice>
                <mc:Fallback>
                  <p:oleObj name="Equation" r:id="rId8" imgW="711000" imgH="952200" progId="Equation.DSMT4">
                    <p:embed/>
                    <p:pic>
                      <p:nvPicPr>
                        <p:cNvPr id="12" name="Object 11">
                          <a:extLst>
                            <a:ext uri="{FF2B5EF4-FFF2-40B4-BE49-F238E27FC236}">
                              <a16:creationId xmlns:a16="http://schemas.microsoft.com/office/drawing/2014/main" id="{4F186895-8504-6CA3-23F1-32419C259370}"/>
                            </a:ext>
                          </a:extLst>
                        </p:cNvPr>
                        <p:cNvPicPr/>
                        <p:nvPr/>
                      </p:nvPicPr>
                      <p:blipFill>
                        <a:blip r:embed="rId9"/>
                        <a:stretch>
                          <a:fillRect/>
                        </a:stretch>
                      </p:blipFill>
                      <p:spPr>
                        <a:xfrm>
                          <a:off x="781050" y="2890838"/>
                          <a:ext cx="711200" cy="95250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80907309-FA77-B30F-3C60-23C79E675391}"/>
                </a:ext>
              </a:extLst>
            </p:cNvPr>
            <p:cNvGraphicFramePr>
              <a:graphicFrameLocks noChangeAspect="1"/>
            </p:cNvGraphicFramePr>
            <p:nvPr>
              <p:extLst>
                <p:ext uri="{D42A27DB-BD31-4B8C-83A1-F6EECF244321}">
                  <p14:modId xmlns:p14="http://schemas.microsoft.com/office/powerpoint/2010/main" val="2928126343"/>
                </p:ext>
              </p:extLst>
            </p:nvPr>
          </p:nvGraphicFramePr>
          <p:xfrm>
            <a:off x="2184400" y="2890838"/>
            <a:ext cx="863600" cy="952500"/>
          </p:xfrm>
          <a:graphic>
            <a:graphicData uri="http://schemas.openxmlformats.org/presentationml/2006/ole">
              <mc:AlternateContent xmlns:mc="http://schemas.openxmlformats.org/markup-compatibility/2006">
                <mc:Choice xmlns:v="urn:schemas-microsoft-com:vml" Requires="v">
                  <p:oleObj spid="_x0000_s12325" name="Equation" r:id="rId10" imgW="863280" imgH="952200" progId="Equation.DSMT4">
                    <p:embed/>
                  </p:oleObj>
                </mc:Choice>
                <mc:Fallback>
                  <p:oleObj name="Equation" r:id="rId10" imgW="863280" imgH="952200" progId="Equation.DSMT4">
                    <p:embed/>
                    <p:pic>
                      <p:nvPicPr>
                        <p:cNvPr id="13" name="Object 12">
                          <a:extLst>
                            <a:ext uri="{FF2B5EF4-FFF2-40B4-BE49-F238E27FC236}">
                              <a16:creationId xmlns:a16="http://schemas.microsoft.com/office/drawing/2014/main" id="{FBA2770A-8385-33FF-8BCF-9589B07DD5CF}"/>
                            </a:ext>
                          </a:extLst>
                        </p:cNvPr>
                        <p:cNvPicPr/>
                        <p:nvPr/>
                      </p:nvPicPr>
                      <p:blipFill>
                        <a:blip r:embed="rId11"/>
                        <a:stretch>
                          <a:fillRect/>
                        </a:stretch>
                      </p:blipFill>
                      <p:spPr>
                        <a:xfrm>
                          <a:off x="2184400" y="2890838"/>
                          <a:ext cx="863600" cy="952500"/>
                        </a:xfrm>
                        <a:prstGeom prst="rect">
                          <a:avLst/>
                        </a:prstGeom>
                      </p:spPr>
                    </p:pic>
                  </p:oleObj>
                </mc:Fallback>
              </mc:AlternateContent>
            </a:graphicData>
          </a:graphic>
        </p:graphicFrame>
        <p:sp>
          <p:nvSpPr>
            <p:cNvPr id="19" name="TextBox 18">
              <a:extLst>
                <a:ext uri="{FF2B5EF4-FFF2-40B4-BE49-F238E27FC236}">
                  <a16:creationId xmlns:a16="http://schemas.microsoft.com/office/drawing/2014/main" id="{A9F60DC3-0400-54CD-F0C3-D00565E58CF3}"/>
                </a:ext>
              </a:extLst>
            </p:cNvPr>
            <p:cNvSpPr txBox="1"/>
            <p:nvPr/>
          </p:nvSpPr>
          <p:spPr>
            <a:xfrm>
              <a:off x="304800" y="3074700"/>
              <a:ext cx="2286000" cy="584775"/>
            </a:xfrm>
            <a:prstGeom prst="rect">
              <a:avLst/>
            </a:prstGeom>
            <a:noFill/>
          </p:spPr>
          <p:txBody>
            <a:bodyPr wrap="square">
              <a:spAutoFit/>
            </a:bodyPr>
            <a:lstStyle/>
            <a:p>
              <a:r>
                <a:rPr lang="fr-FR" sz="3200">
                  <a:latin typeface="Times New Roman" panose="02020603050405020304" pitchFamily="18" charset="0"/>
                </a:rPr>
                <a:t>b)         và</a:t>
              </a:r>
              <a:endParaRPr lang="vi-VN" sz="3200"/>
            </a:p>
          </p:txBody>
        </p:sp>
      </p:grpSp>
      <p:sp>
        <p:nvSpPr>
          <p:cNvPr id="12"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47120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EBBB5734-CB62-CCB6-CB19-8D90E9D71F8C}"/>
              </a:ext>
            </a:extLst>
          </p:cNvPr>
          <p:cNvGraphicFramePr>
            <a:graphicFrameLocks noChangeAspect="1"/>
          </p:cNvGraphicFramePr>
          <p:nvPr>
            <p:extLst>
              <p:ext uri="{D42A27DB-BD31-4B8C-83A1-F6EECF244321}">
                <p14:modId xmlns:p14="http://schemas.microsoft.com/office/powerpoint/2010/main" val="1875359664"/>
              </p:ext>
            </p:extLst>
          </p:nvPr>
        </p:nvGraphicFramePr>
        <p:xfrm>
          <a:off x="2133600" y="2343150"/>
          <a:ext cx="2692400" cy="952500"/>
        </p:xfrm>
        <a:graphic>
          <a:graphicData uri="http://schemas.openxmlformats.org/presentationml/2006/ole">
            <mc:AlternateContent xmlns:mc="http://schemas.openxmlformats.org/markup-compatibility/2006">
              <mc:Choice xmlns:v="urn:schemas-microsoft-com:vml" Requires="v">
                <p:oleObj spid="_x0000_s13354" name="Equation" r:id="rId3" imgW="2692080" imgH="952200" progId="Equation.DSMT4">
                  <p:embed/>
                </p:oleObj>
              </mc:Choice>
              <mc:Fallback>
                <p:oleObj name="Equation" r:id="rId3" imgW="2692080" imgH="952200" progId="Equation.DSMT4">
                  <p:embed/>
                  <p:pic>
                    <p:nvPicPr>
                      <p:cNvPr id="0" name=""/>
                      <p:cNvPicPr/>
                      <p:nvPr/>
                    </p:nvPicPr>
                    <p:blipFill>
                      <a:blip r:embed="rId4"/>
                      <a:stretch>
                        <a:fillRect/>
                      </a:stretch>
                    </p:blipFill>
                    <p:spPr>
                      <a:xfrm>
                        <a:off x="2133600" y="2343150"/>
                        <a:ext cx="2692400" cy="95250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C0CE280B-C066-B114-76F3-2D80BF145E5D}"/>
              </a:ext>
            </a:extLst>
          </p:cNvPr>
          <p:cNvGraphicFramePr>
            <a:graphicFrameLocks noChangeAspect="1"/>
          </p:cNvGraphicFramePr>
          <p:nvPr>
            <p:extLst>
              <p:ext uri="{D42A27DB-BD31-4B8C-83A1-F6EECF244321}">
                <p14:modId xmlns:p14="http://schemas.microsoft.com/office/powerpoint/2010/main" val="1782705628"/>
              </p:ext>
            </p:extLst>
          </p:nvPr>
        </p:nvGraphicFramePr>
        <p:xfrm>
          <a:off x="1828800" y="3486150"/>
          <a:ext cx="3390900" cy="952500"/>
        </p:xfrm>
        <a:graphic>
          <a:graphicData uri="http://schemas.openxmlformats.org/presentationml/2006/ole">
            <mc:AlternateContent xmlns:mc="http://schemas.openxmlformats.org/markup-compatibility/2006">
              <mc:Choice xmlns:v="urn:schemas-microsoft-com:vml" Requires="v">
                <p:oleObj spid="_x0000_s13355" name="Equation" r:id="rId5" imgW="3390840" imgH="952200" progId="Equation.DSMT4">
                  <p:embed/>
                </p:oleObj>
              </mc:Choice>
              <mc:Fallback>
                <p:oleObj name="Equation" r:id="rId5" imgW="3390840" imgH="952200" progId="Equation.DSMT4">
                  <p:embed/>
                  <p:pic>
                    <p:nvPicPr>
                      <p:cNvPr id="0" name=""/>
                      <p:cNvPicPr/>
                      <p:nvPr/>
                    </p:nvPicPr>
                    <p:blipFill>
                      <a:blip r:embed="rId6"/>
                      <a:stretch>
                        <a:fillRect/>
                      </a:stretch>
                    </p:blipFill>
                    <p:spPr>
                      <a:xfrm>
                        <a:off x="1828800" y="3486150"/>
                        <a:ext cx="3390900" cy="95250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48666EDC-3154-E7CB-8486-4A530B39C584}"/>
              </a:ext>
            </a:extLst>
          </p:cNvPr>
          <p:cNvGraphicFramePr>
            <a:graphicFrameLocks noChangeAspect="1"/>
          </p:cNvGraphicFramePr>
          <p:nvPr>
            <p:extLst>
              <p:ext uri="{D42A27DB-BD31-4B8C-83A1-F6EECF244321}">
                <p14:modId xmlns:p14="http://schemas.microsoft.com/office/powerpoint/2010/main" val="2736198561"/>
              </p:ext>
            </p:extLst>
          </p:nvPr>
        </p:nvGraphicFramePr>
        <p:xfrm>
          <a:off x="6248400" y="3519812"/>
          <a:ext cx="2590800" cy="952500"/>
        </p:xfrm>
        <a:graphic>
          <a:graphicData uri="http://schemas.openxmlformats.org/presentationml/2006/ole">
            <mc:AlternateContent xmlns:mc="http://schemas.openxmlformats.org/markup-compatibility/2006">
              <mc:Choice xmlns:v="urn:schemas-microsoft-com:vml" Requires="v">
                <p:oleObj spid="_x0000_s13356" name="Equation" r:id="rId7" imgW="2590560" imgH="952200" progId="Equation.DSMT4">
                  <p:embed/>
                </p:oleObj>
              </mc:Choice>
              <mc:Fallback>
                <p:oleObj name="Equation" r:id="rId7" imgW="2590560" imgH="952200" progId="Equation.DSMT4">
                  <p:embed/>
                  <p:pic>
                    <p:nvPicPr>
                      <p:cNvPr id="0" name=""/>
                      <p:cNvPicPr/>
                      <p:nvPr/>
                    </p:nvPicPr>
                    <p:blipFill>
                      <a:blip r:embed="rId8"/>
                      <a:stretch>
                        <a:fillRect/>
                      </a:stretch>
                    </p:blipFill>
                    <p:spPr>
                      <a:xfrm>
                        <a:off x="6248400" y="3519812"/>
                        <a:ext cx="2590800" cy="95250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C37AD4D2-3933-6FBF-E0EE-20062C302A92}"/>
              </a:ext>
            </a:extLst>
          </p:cNvPr>
          <p:cNvSpPr txBox="1"/>
          <p:nvPr/>
        </p:nvSpPr>
        <p:spPr>
          <a:xfrm>
            <a:off x="406754" y="594988"/>
            <a:ext cx="6375046" cy="584775"/>
          </a:xfrm>
          <a:prstGeom prst="rect">
            <a:avLst/>
          </a:prstGeom>
          <a:noFill/>
        </p:spPr>
        <p:txBody>
          <a:bodyPr wrap="square">
            <a:spAutoFit/>
          </a:bodyPr>
          <a:lstStyle/>
          <a:p>
            <a:pPr algn="just">
              <a:spcBef>
                <a:spcPts val="300"/>
              </a:spcBef>
              <a:spcAft>
                <a:spcPts val="300"/>
              </a:spcAft>
            </a:pPr>
            <a:r>
              <a:rPr lang="fr-FR" sz="3200" b="1">
                <a:solidFill>
                  <a:srgbClr val="FF0000"/>
                </a:solidFill>
                <a:effectLst/>
                <a:latin typeface="Times New Roman" panose="02020603050405020304" pitchFamily="18" charset="0"/>
                <a:ea typeface="Times New Roman" panose="02020603050405020304" pitchFamily="18" charset="0"/>
              </a:rPr>
              <a:t>Bài tập bổ sung 1: Hướng dẫn giải</a:t>
            </a:r>
            <a:endParaRPr lang="vi-VN" sz="3200">
              <a:solidFill>
                <a:srgbClr val="FF0000"/>
              </a:solidFill>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CA2DC4D2-FDE5-7D84-9A1A-29DC92AD3783}"/>
              </a:ext>
            </a:extLst>
          </p:cNvPr>
          <p:cNvSpPr txBox="1"/>
          <p:nvPr/>
        </p:nvSpPr>
        <p:spPr>
          <a:xfrm>
            <a:off x="927740" y="2450812"/>
            <a:ext cx="1755843" cy="584775"/>
          </a:xfrm>
          <a:prstGeom prst="rect">
            <a:avLst/>
          </a:prstGeom>
          <a:noFill/>
        </p:spPr>
        <p:txBody>
          <a:bodyPr wrap="square">
            <a:spAutoFit/>
          </a:bodyPr>
          <a:lstStyle/>
          <a:p>
            <a:r>
              <a:rPr lang="fr-FR" sz="3200">
                <a:latin typeface="Times New Roman" panose="02020603050405020304" pitchFamily="18" charset="0"/>
              </a:rPr>
              <a:t>Ta có:</a:t>
            </a:r>
            <a:endParaRPr lang="vi-VN" sz="3200"/>
          </a:p>
        </p:txBody>
      </p:sp>
      <p:sp>
        <p:nvSpPr>
          <p:cNvPr id="8" name="TextBox 7">
            <a:extLst>
              <a:ext uri="{FF2B5EF4-FFF2-40B4-BE49-F238E27FC236}">
                <a16:creationId xmlns:a16="http://schemas.microsoft.com/office/drawing/2014/main" id="{57F1D9E4-7064-13C8-8939-6C555452BF57}"/>
              </a:ext>
            </a:extLst>
          </p:cNvPr>
          <p:cNvSpPr txBox="1"/>
          <p:nvPr/>
        </p:nvSpPr>
        <p:spPr>
          <a:xfrm>
            <a:off x="559710" y="3674417"/>
            <a:ext cx="1755843" cy="584775"/>
          </a:xfrm>
          <a:prstGeom prst="rect">
            <a:avLst/>
          </a:prstGeom>
          <a:noFill/>
        </p:spPr>
        <p:txBody>
          <a:bodyPr wrap="square">
            <a:spAutoFit/>
          </a:bodyPr>
          <a:lstStyle/>
          <a:p>
            <a:r>
              <a:rPr lang="fr-FR" sz="3200">
                <a:latin typeface="Times New Roman" panose="02020603050405020304" pitchFamily="18" charset="0"/>
              </a:rPr>
              <a:t>Suy ra</a:t>
            </a:r>
            <a:endParaRPr lang="vi-VN" sz="3200"/>
          </a:p>
        </p:txBody>
      </p:sp>
      <p:sp>
        <p:nvSpPr>
          <p:cNvPr id="10" name="TextBox 9">
            <a:extLst>
              <a:ext uri="{FF2B5EF4-FFF2-40B4-BE49-F238E27FC236}">
                <a16:creationId xmlns:a16="http://schemas.microsoft.com/office/drawing/2014/main" id="{D010A4F1-B552-B11A-236B-EDF05E8DD10D}"/>
              </a:ext>
            </a:extLst>
          </p:cNvPr>
          <p:cNvSpPr txBox="1"/>
          <p:nvPr/>
        </p:nvSpPr>
        <p:spPr>
          <a:xfrm>
            <a:off x="5410200" y="3647001"/>
            <a:ext cx="838200" cy="584775"/>
          </a:xfrm>
          <a:prstGeom prst="rect">
            <a:avLst/>
          </a:prstGeom>
          <a:noFill/>
        </p:spPr>
        <p:txBody>
          <a:bodyPr wrap="square">
            <a:spAutoFit/>
          </a:bodyPr>
          <a:lstStyle/>
          <a:p>
            <a:r>
              <a:rPr lang="fr-FR" sz="3200">
                <a:latin typeface="Times New Roman" panose="02020603050405020304" pitchFamily="18" charset="0"/>
              </a:rPr>
              <a:t>nên</a:t>
            </a:r>
            <a:endParaRPr lang="vi-VN" sz="3200"/>
          </a:p>
        </p:txBody>
      </p:sp>
      <p:grpSp>
        <p:nvGrpSpPr>
          <p:cNvPr id="15" name="Group 14">
            <a:extLst>
              <a:ext uri="{FF2B5EF4-FFF2-40B4-BE49-F238E27FC236}">
                <a16:creationId xmlns:a16="http://schemas.microsoft.com/office/drawing/2014/main" id="{B6E85AD2-3C0C-42B5-5890-508BBC8034DB}"/>
              </a:ext>
            </a:extLst>
          </p:cNvPr>
          <p:cNvGrpSpPr/>
          <p:nvPr/>
        </p:nvGrpSpPr>
        <p:grpSpPr>
          <a:xfrm>
            <a:off x="432694" y="1222649"/>
            <a:ext cx="3416300" cy="968100"/>
            <a:chOff x="2971800" y="1733550"/>
            <a:chExt cx="3416300" cy="968100"/>
          </a:xfrm>
        </p:grpSpPr>
        <p:graphicFrame>
          <p:nvGraphicFramePr>
            <p:cNvPr id="16" name="Object 15">
              <a:extLst>
                <a:ext uri="{FF2B5EF4-FFF2-40B4-BE49-F238E27FC236}">
                  <a16:creationId xmlns:a16="http://schemas.microsoft.com/office/drawing/2014/main" id="{97DC72C3-FAB4-79FA-A841-BD5BDEF2892E}"/>
                </a:ext>
              </a:extLst>
            </p:cNvPr>
            <p:cNvGraphicFramePr>
              <a:graphicFrameLocks noChangeAspect="1"/>
            </p:cNvGraphicFramePr>
            <p:nvPr>
              <p:extLst>
                <p:ext uri="{D42A27DB-BD31-4B8C-83A1-F6EECF244321}">
                  <p14:modId xmlns:p14="http://schemas.microsoft.com/office/powerpoint/2010/main" val="2147956162"/>
                </p:ext>
              </p:extLst>
            </p:nvPr>
          </p:nvGraphicFramePr>
          <p:xfrm>
            <a:off x="3515494" y="1749150"/>
            <a:ext cx="1104900" cy="952500"/>
          </p:xfrm>
          <a:graphic>
            <a:graphicData uri="http://schemas.openxmlformats.org/presentationml/2006/ole">
              <mc:AlternateContent xmlns:mc="http://schemas.openxmlformats.org/markup-compatibility/2006">
                <mc:Choice xmlns:v="urn:schemas-microsoft-com:vml" Requires="v">
                  <p:oleObj spid="_x0000_s13357" name="Equation" r:id="rId9" imgW="1104840" imgH="952200" progId="Equation.DSMT4">
                    <p:embed/>
                  </p:oleObj>
                </mc:Choice>
                <mc:Fallback>
                  <p:oleObj name="Equation" r:id="rId9" imgW="1104840" imgH="952200" progId="Equation.DSMT4">
                    <p:embed/>
                    <p:pic>
                      <p:nvPicPr>
                        <p:cNvPr id="13" name="Object 12">
                          <a:extLst>
                            <a:ext uri="{FF2B5EF4-FFF2-40B4-BE49-F238E27FC236}">
                              <a16:creationId xmlns:a16="http://schemas.microsoft.com/office/drawing/2014/main" id="{8693177D-9FBB-2689-9134-D8CE2C81F607}"/>
                            </a:ext>
                          </a:extLst>
                        </p:cNvPr>
                        <p:cNvPicPr/>
                        <p:nvPr/>
                      </p:nvPicPr>
                      <p:blipFill>
                        <a:blip r:embed="rId10"/>
                        <a:stretch>
                          <a:fillRect/>
                        </a:stretch>
                      </p:blipFill>
                      <p:spPr>
                        <a:xfrm>
                          <a:off x="3515494" y="1749150"/>
                          <a:ext cx="1104900" cy="95250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E021274D-DDDE-25CB-2ADF-BBC2F5AAD9E7}"/>
                </a:ext>
              </a:extLst>
            </p:cNvPr>
            <p:cNvGraphicFramePr>
              <a:graphicFrameLocks noChangeAspect="1"/>
            </p:cNvGraphicFramePr>
            <p:nvPr>
              <p:extLst>
                <p:ext uri="{D42A27DB-BD31-4B8C-83A1-F6EECF244321}">
                  <p14:modId xmlns:p14="http://schemas.microsoft.com/office/powerpoint/2010/main" val="3944302602"/>
                </p:ext>
              </p:extLst>
            </p:nvPr>
          </p:nvGraphicFramePr>
          <p:xfrm>
            <a:off x="5257800" y="1733550"/>
            <a:ext cx="1130300" cy="952500"/>
          </p:xfrm>
          <a:graphic>
            <a:graphicData uri="http://schemas.openxmlformats.org/presentationml/2006/ole">
              <mc:AlternateContent xmlns:mc="http://schemas.openxmlformats.org/markup-compatibility/2006">
                <mc:Choice xmlns:v="urn:schemas-microsoft-com:vml" Requires="v">
                  <p:oleObj spid="_x0000_s13358" name="Equation" r:id="rId11" imgW="1130040" imgH="952200" progId="Equation.DSMT4">
                    <p:embed/>
                  </p:oleObj>
                </mc:Choice>
                <mc:Fallback>
                  <p:oleObj name="Equation" r:id="rId11" imgW="1130040" imgH="952200" progId="Equation.DSMT4">
                    <p:embed/>
                    <p:pic>
                      <p:nvPicPr>
                        <p:cNvPr id="14" name="Object 13">
                          <a:extLst>
                            <a:ext uri="{FF2B5EF4-FFF2-40B4-BE49-F238E27FC236}">
                              <a16:creationId xmlns:a16="http://schemas.microsoft.com/office/drawing/2014/main" id="{B872FC15-8394-9CC0-5044-C3870E2232E2}"/>
                            </a:ext>
                          </a:extLst>
                        </p:cNvPr>
                        <p:cNvPicPr/>
                        <p:nvPr/>
                      </p:nvPicPr>
                      <p:blipFill>
                        <a:blip r:embed="rId12"/>
                        <a:stretch>
                          <a:fillRect/>
                        </a:stretch>
                      </p:blipFill>
                      <p:spPr>
                        <a:xfrm>
                          <a:off x="5257800" y="1733550"/>
                          <a:ext cx="1130300" cy="952500"/>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id="{A570F617-59C8-1D81-C860-4E9BCDF17113}"/>
                </a:ext>
              </a:extLst>
            </p:cNvPr>
            <p:cNvSpPr txBox="1"/>
            <p:nvPr/>
          </p:nvSpPr>
          <p:spPr>
            <a:xfrm>
              <a:off x="2971800" y="1933012"/>
              <a:ext cx="2286000" cy="584775"/>
            </a:xfrm>
            <a:prstGeom prst="rect">
              <a:avLst/>
            </a:prstGeom>
            <a:noFill/>
          </p:spPr>
          <p:txBody>
            <a:bodyPr wrap="square">
              <a:spAutoFit/>
            </a:bodyPr>
            <a:lstStyle/>
            <a:p>
              <a:r>
                <a:rPr lang="fr-FR" sz="3200">
                  <a:latin typeface="Times New Roman" panose="02020603050405020304" pitchFamily="18" charset="0"/>
                </a:rPr>
                <a:t>c)             và</a:t>
              </a:r>
              <a:endParaRPr lang="vi-VN" sz="3200"/>
            </a:p>
          </p:txBody>
        </p:sp>
      </p:grpSp>
      <p:sp>
        <p:nvSpPr>
          <p:cNvPr id="14"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15820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A3A3AC2-C70D-F6CE-0C9E-8FCFD85961C1}"/>
              </a:ext>
            </a:extLst>
          </p:cNvPr>
          <p:cNvGrpSpPr/>
          <p:nvPr/>
        </p:nvGrpSpPr>
        <p:grpSpPr>
          <a:xfrm>
            <a:off x="76200" y="530283"/>
            <a:ext cx="3553973" cy="4401205"/>
            <a:chOff x="76200" y="530283"/>
            <a:chExt cx="3553973" cy="4401205"/>
          </a:xfrm>
        </p:grpSpPr>
        <p:sp>
          <p:nvSpPr>
            <p:cNvPr id="2" name="Rectangle: Rounded Corners 1">
              <a:extLst>
                <a:ext uri="{FF2B5EF4-FFF2-40B4-BE49-F238E27FC236}">
                  <a16:creationId xmlns:a16="http://schemas.microsoft.com/office/drawing/2014/main" id="{92D4E68D-476C-FAC0-BB87-524E613CB8FC}"/>
                </a:ext>
              </a:extLst>
            </p:cNvPr>
            <p:cNvSpPr/>
            <p:nvPr/>
          </p:nvSpPr>
          <p:spPr>
            <a:xfrm>
              <a:off x="76200" y="530283"/>
              <a:ext cx="3352800" cy="4401205"/>
            </a:xfrm>
            <a:prstGeom prst="roundRect">
              <a:avLst>
                <a:gd name="adj" fmla="val 783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C58D616D-1374-6B97-16DB-015D699C6FE7}"/>
                </a:ext>
              </a:extLst>
            </p:cNvPr>
            <p:cNvSpPr txBox="1"/>
            <p:nvPr/>
          </p:nvSpPr>
          <p:spPr>
            <a:xfrm>
              <a:off x="124973" y="542308"/>
              <a:ext cx="3505200" cy="1423467"/>
            </a:xfrm>
            <a:prstGeom prst="rect">
              <a:avLst/>
            </a:prstGeom>
            <a:noFill/>
          </p:spPr>
          <p:txBody>
            <a:bodyPr wrap="square">
              <a:spAutoFit/>
            </a:bodyPr>
            <a:lstStyle/>
            <a:p>
              <a:pPr algn="just">
                <a:spcBef>
                  <a:spcPts val="300"/>
                </a:spcBef>
                <a:spcAft>
                  <a:spcPts val="300"/>
                </a:spcAft>
              </a:pPr>
              <a:r>
                <a:rPr lang="fr-FR" sz="2800" b="1">
                  <a:effectLst/>
                  <a:latin typeface="Times New Roman" panose="02020603050405020304" pitchFamily="18" charset="0"/>
                  <a:ea typeface="Times New Roman" panose="02020603050405020304" pitchFamily="18" charset="0"/>
                </a:rPr>
                <a:t>Bài tập 8 (SGK/11): </a:t>
              </a:r>
              <a:endParaRPr lang="vi-VN" sz="2800">
                <a:effectLst/>
                <a:latin typeface="Times New Roman" panose="02020603050405020304" pitchFamily="18" charset="0"/>
                <a:ea typeface="Times New Roman" panose="02020603050405020304" pitchFamily="18" charset="0"/>
              </a:endParaRPr>
            </a:p>
            <a:p>
              <a:r>
                <a:rPr lang="fr-FR" sz="2800">
                  <a:effectLst/>
                  <a:latin typeface="Times New Roman" panose="02020603050405020304" pitchFamily="18" charset="0"/>
                  <a:ea typeface="Times New Roman" panose="02020603050405020304" pitchFamily="18" charset="0"/>
                </a:rPr>
                <a:t>a) Sắp xếp các số sau theo thứ tự tăng dần : </a:t>
              </a:r>
              <a:endParaRPr lang="vi-VN" sz="2800"/>
            </a:p>
          </p:txBody>
        </p:sp>
        <p:graphicFrame>
          <p:nvGraphicFramePr>
            <p:cNvPr id="4" name="Object 3">
              <a:extLst>
                <a:ext uri="{FF2B5EF4-FFF2-40B4-BE49-F238E27FC236}">
                  <a16:creationId xmlns:a16="http://schemas.microsoft.com/office/drawing/2014/main" id="{30A238A9-C075-A8F9-4517-BB9ACF02A77B}"/>
                </a:ext>
              </a:extLst>
            </p:cNvPr>
            <p:cNvGraphicFramePr>
              <a:graphicFrameLocks noChangeAspect="1"/>
            </p:cNvGraphicFramePr>
            <p:nvPr>
              <p:extLst>
                <p:ext uri="{D42A27DB-BD31-4B8C-83A1-F6EECF244321}">
                  <p14:modId xmlns:p14="http://schemas.microsoft.com/office/powerpoint/2010/main" val="2551456792"/>
                </p:ext>
              </p:extLst>
            </p:nvPr>
          </p:nvGraphicFramePr>
          <p:xfrm>
            <a:off x="124973" y="2015293"/>
            <a:ext cx="2451100" cy="838200"/>
          </p:xfrm>
          <a:graphic>
            <a:graphicData uri="http://schemas.openxmlformats.org/presentationml/2006/ole">
              <mc:AlternateContent xmlns:mc="http://schemas.openxmlformats.org/markup-compatibility/2006">
                <mc:Choice xmlns:v="urn:schemas-microsoft-com:vml" Requires="v">
                  <p:oleObj spid="_x0000_s14354" name="Equation" r:id="rId4" imgW="2450880" imgH="838080" progId="Equation.DSMT4">
                    <p:embed/>
                  </p:oleObj>
                </mc:Choice>
                <mc:Fallback>
                  <p:oleObj name="Equation" r:id="rId4" imgW="2450880" imgH="838080" progId="Equation.DSMT4">
                    <p:embed/>
                    <p:pic>
                      <p:nvPicPr>
                        <p:cNvPr id="4" name="Object 3">
                          <a:extLst>
                            <a:ext uri="{FF2B5EF4-FFF2-40B4-BE49-F238E27FC236}">
                              <a16:creationId xmlns:a16="http://schemas.microsoft.com/office/drawing/2014/main" id="{30A238A9-C075-A8F9-4517-BB9ACF02A77B}"/>
                            </a:ext>
                          </a:extLst>
                        </p:cNvPr>
                        <p:cNvPicPr/>
                        <p:nvPr/>
                      </p:nvPicPr>
                      <p:blipFill>
                        <a:blip r:embed="rId5"/>
                        <a:stretch>
                          <a:fillRect/>
                        </a:stretch>
                      </p:blipFill>
                      <p:spPr>
                        <a:xfrm>
                          <a:off x="124973" y="2015293"/>
                          <a:ext cx="2451100" cy="8382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85A63BE9-C352-E911-4AFA-F2E2582E9A22}"/>
                </a:ext>
              </a:extLst>
            </p:cNvPr>
            <p:cNvSpPr txBox="1"/>
            <p:nvPr/>
          </p:nvSpPr>
          <p:spPr>
            <a:xfrm>
              <a:off x="124973" y="2903011"/>
              <a:ext cx="3505200" cy="954107"/>
            </a:xfrm>
            <a:prstGeom prst="rect">
              <a:avLst/>
            </a:prstGeom>
            <a:noFill/>
          </p:spPr>
          <p:txBody>
            <a:bodyPr wrap="square">
              <a:spAutoFit/>
            </a:bodyPr>
            <a:lstStyle/>
            <a:p>
              <a:r>
                <a:rPr lang="fr-FR" sz="2800">
                  <a:effectLst/>
                  <a:latin typeface="Times New Roman" panose="02020603050405020304" pitchFamily="18" charset="0"/>
                  <a:ea typeface="Times New Roman" panose="02020603050405020304" pitchFamily="18" charset="0"/>
                </a:rPr>
                <a:t>b) Sắp xếp các số sau theo thứ tự giảm dần : </a:t>
              </a:r>
              <a:endParaRPr lang="vi-VN" sz="2800"/>
            </a:p>
          </p:txBody>
        </p:sp>
        <p:graphicFrame>
          <p:nvGraphicFramePr>
            <p:cNvPr id="8" name="Object 7">
              <a:extLst>
                <a:ext uri="{FF2B5EF4-FFF2-40B4-BE49-F238E27FC236}">
                  <a16:creationId xmlns:a16="http://schemas.microsoft.com/office/drawing/2014/main" id="{5749B8B6-F78A-D98F-D8C8-B707EFAE7C48}"/>
                </a:ext>
              </a:extLst>
            </p:cNvPr>
            <p:cNvGraphicFramePr>
              <a:graphicFrameLocks noChangeAspect="1"/>
            </p:cNvGraphicFramePr>
            <p:nvPr>
              <p:extLst>
                <p:ext uri="{D42A27DB-BD31-4B8C-83A1-F6EECF244321}">
                  <p14:modId xmlns:p14="http://schemas.microsoft.com/office/powerpoint/2010/main" val="969051573"/>
                </p:ext>
              </p:extLst>
            </p:nvPr>
          </p:nvGraphicFramePr>
          <p:xfrm>
            <a:off x="124973" y="3906635"/>
            <a:ext cx="3022600" cy="838200"/>
          </p:xfrm>
          <a:graphic>
            <a:graphicData uri="http://schemas.openxmlformats.org/presentationml/2006/ole">
              <mc:AlternateContent xmlns:mc="http://schemas.openxmlformats.org/markup-compatibility/2006">
                <mc:Choice xmlns:v="urn:schemas-microsoft-com:vml" Requires="v">
                  <p:oleObj spid="_x0000_s14355" name="Equation" r:id="rId6" imgW="3022560" imgH="838080" progId="Equation.DSMT4">
                    <p:embed/>
                  </p:oleObj>
                </mc:Choice>
                <mc:Fallback>
                  <p:oleObj name="Equation" r:id="rId6" imgW="3022560" imgH="838080" progId="Equation.DSMT4">
                    <p:embed/>
                    <p:pic>
                      <p:nvPicPr>
                        <p:cNvPr id="8" name="Object 7">
                          <a:extLst>
                            <a:ext uri="{FF2B5EF4-FFF2-40B4-BE49-F238E27FC236}">
                              <a16:creationId xmlns:a16="http://schemas.microsoft.com/office/drawing/2014/main" id="{5749B8B6-F78A-D98F-D8C8-B707EFAE7C48}"/>
                            </a:ext>
                          </a:extLst>
                        </p:cNvPr>
                        <p:cNvPicPr/>
                        <p:nvPr/>
                      </p:nvPicPr>
                      <p:blipFill>
                        <a:blip r:embed="rId7"/>
                        <a:stretch>
                          <a:fillRect/>
                        </a:stretch>
                      </p:blipFill>
                      <p:spPr>
                        <a:xfrm>
                          <a:off x="124973" y="3906635"/>
                          <a:ext cx="3022600" cy="838200"/>
                        </a:xfrm>
                        <a:prstGeom prst="rect">
                          <a:avLst/>
                        </a:prstGeom>
                      </p:spPr>
                    </p:pic>
                  </p:oleObj>
                </mc:Fallback>
              </mc:AlternateContent>
            </a:graphicData>
          </a:graphic>
        </p:graphicFrame>
      </p:grpSp>
      <p:grpSp>
        <p:nvGrpSpPr>
          <p:cNvPr id="7" name="Group 6">
            <a:extLst>
              <a:ext uri="{FF2B5EF4-FFF2-40B4-BE49-F238E27FC236}">
                <a16:creationId xmlns:a16="http://schemas.microsoft.com/office/drawing/2014/main" id="{C5DE3ADA-F413-0B80-A16E-184984A09081}"/>
              </a:ext>
            </a:extLst>
          </p:cNvPr>
          <p:cNvGrpSpPr/>
          <p:nvPr/>
        </p:nvGrpSpPr>
        <p:grpSpPr>
          <a:xfrm>
            <a:off x="3630173" y="530283"/>
            <a:ext cx="5388854" cy="4401205"/>
            <a:chOff x="3630173" y="530283"/>
            <a:chExt cx="5388854" cy="4401205"/>
          </a:xfrm>
        </p:grpSpPr>
        <p:sp>
          <p:nvSpPr>
            <p:cNvPr id="6" name="Rectangle: Rounded Corners 5">
              <a:extLst>
                <a:ext uri="{FF2B5EF4-FFF2-40B4-BE49-F238E27FC236}">
                  <a16:creationId xmlns:a16="http://schemas.microsoft.com/office/drawing/2014/main" id="{547F598E-FCD4-FC5F-288D-CD98DE0F038F}"/>
                </a:ext>
              </a:extLst>
            </p:cNvPr>
            <p:cNvSpPr/>
            <p:nvPr/>
          </p:nvSpPr>
          <p:spPr>
            <a:xfrm>
              <a:off x="3630173" y="530283"/>
              <a:ext cx="5388854" cy="4401205"/>
            </a:xfrm>
            <a:prstGeom prst="roundRect">
              <a:avLst>
                <a:gd name="adj" fmla="val 760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4">
              <a:extLst>
                <a:ext uri="{FF2B5EF4-FFF2-40B4-BE49-F238E27FC236}">
                  <a16:creationId xmlns:a16="http://schemas.microsoft.com/office/drawing/2014/main" id="{238C34F4-1A6E-003C-E5B9-3B939C9F1235}"/>
                </a:ext>
              </a:extLst>
            </p:cNvPr>
            <p:cNvSpPr>
              <a:spLocks noChangeArrowheads="1"/>
            </p:cNvSpPr>
            <p:nvPr/>
          </p:nvSpPr>
          <p:spPr bwMode="auto">
            <a:xfrm>
              <a:off x="3657600" y="530283"/>
              <a:ext cx="5334000" cy="440120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Để sắp xếp các số hữu tỉ tăng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hoặc giảm ta:</a:t>
              </a:r>
              <a:endParaRPr kumimoji="0" lang="vi-VN"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Đưa các số hữu tỉ về các phân số có cùng mẫu số để so sánh. </a:t>
              </a:r>
              <a:endParaRPr kumimoji="0" lang="vi-VN"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So sánh các số hữu tỉ âm với nhau, các số hữu tỉ dương với nhau, so sánh các số hữu tỉ âm và dương.</a:t>
              </a:r>
              <a:endParaRPr kumimoji="0" lang="vi-VN"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So sánh các số hữu tỉ với số 0, hoặc 1, hoặc -1.</a:t>
              </a:r>
            </a:p>
            <a:p>
              <a:pPr marL="0" marR="0" lvl="0" indent="0" algn="just" defTabSz="914400" rtl="0" eaLnBrk="0" fontAlgn="base" latinLnBrk="0" hangingPunct="0">
                <a:lnSpc>
                  <a:spcPct val="100000"/>
                </a:lnSpc>
                <a:spcBef>
                  <a:spcPct val="0"/>
                </a:spcBef>
                <a:spcAft>
                  <a:spcPct val="0"/>
                </a:spcAft>
                <a:buClrTx/>
                <a:buSzTx/>
                <a:buFontTx/>
                <a:buNone/>
                <a:tabLst/>
              </a:pPr>
              <a:r>
                <a:rPr lang="en-US" altLang="vi-VN" sz="2800" i="1">
                  <a:latin typeface="Times New Roman" panose="02020603050405020304" pitchFamily="18" charset="0"/>
                  <a:ea typeface="Times New Roman" panose="02020603050405020304" pitchFamily="18" charset="0"/>
                  <a:cs typeface="Times New Roman" panose="02020603050405020304" pitchFamily="18" charset="0"/>
                </a:rPr>
                <a:t>+ Sắp xếp các phân số theo thứ tự.</a:t>
              </a: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339ABB0E-65F5-BC02-F7CD-7AD4CFE669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p:blipFill>
        <p:spPr>
          <a:xfrm>
            <a:off x="8279714" y="210860"/>
            <a:ext cx="940866" cy="940866"/>
          </a:xfrm>
          <a:prstGeom prst="rect">
            <a:avLst/>
          </a:prstGeom>
        </p:spPr>
      </p:pic>
      <p:sp>
        <p:nvSpPr>
          <p:cNvPr id="13"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063843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A3A3AC2-C70D-F6CE-0C9E-8FCFD85961C1}"/>
              </a:ext>
            </a:extLst>
          </p:cNvPr>
          <p:cNvGrpSpPr/>
          <p:nvPr/>
        </p:nvGrpSpPr>
        <p:grpSpPr>
          <a:xfrm>
            <a:off x="76200" y="530283"/>
            <a:ext cx="3553973" cy="4401205"/>
            <a:chOff x="76200" y="530283"/>
            <a:chExt cx="3553973" cy="4401205"/>
          </a:xfrm>
        </p:grpSpPr>
        <p:sp>
          <p:nvSpPr>
            <p:cNvPr id="2" name="Rectangle: Rounded Corners 1">
              <a:extLst>
                <a:ext uri="{FF2B5EF4-FFF2-40B4-BE49-F238E27FC236}">
                  <a16:creationId xmlns:a16="http://schemas.microsoft.com/office/drawing/2014/main" id="{92D4E68D-476C-FAC0-BB87-524E613CB8FC}"/>
                </a:ext>
              </a:extLst>
            </p:cNvPr>
            <p:cNvSpPr/>
            <p:nvPr/>
          </p:nvSpPr>
          <p:spPr>
            <a:xfrm>
              <a:off x="76200" y="530283"/>
              <a:ext cx="3352800" cy="4401205"/>
            </a:xfrm>
            <a:prstGeom prst="roundRect">
              <a:avLst>
                <a:gd name="adj" fmla="val 783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C58D616D-1374-6B97-16DB-015D699C6FE7}"/>
                </a:ext>
              </a:extLst>
            </p:cNvPr>
            <p:cNvSpPr txBox="1"/>
            <p:nvPr/>
          </p:nvSpPr>
          <p:spPr>
            <a:xfrm>
              <a:off x="124973" y="542308"/>
              <a:ext cx="3505200" cy="1423467"/>
            </a:xfrm>
            <a:prstGeom prst="rect">
              <a:avLst/>
            </a:prstGeom>
            <a:noFill/>
          </p:spPr>
          <p:txBody>
            <a:bodyPr wrap="square">
              <a:spAutoFit/>
            </a:bodyPr>
            <a:lstStyle/>
            <a:p>
              <a:pPr algn="just">
                <a:spcBef>
                  <a:spcPts val="300"/>
                </a:spcBef>
                <a:spcAft>
                  <a:spcPts val="300"/>
                </a:spcAft>
              </a:pPr>
              <a:r>
                <a:rPr lang="fr-FR" sz="2800" b="1">
                  <a:effectLst/>
                  <a:latin typeface="Times New Roman" panose="02020603050405020304" pitchFamily="18" charset="0"/>
                  <a:ea typeface="Times New Roman" panose="02020603050405020304" pitchFamily="18" charset="0"/>
                </a:rPr>
                <a:t>Bài tập 8 (SGK/11): </a:t>
              </a:r>
              <a:endParaRPr lang="vi-VN" sz="2800">
                <a:effectLst/>
                <a:latin typeface="Times New Roman" panose="02020603050405020304" pitchFamily="18" charset="0"/>
                <a:ea typeface="Times New Roman" panose="02020603050405020304" pitchFamily="18" charset="0"/>
              </a:endParaRPr>
            </a:p>
            <a:p>
              <a:r>
                <a:rPr lang="fr-FR" sz="2800">
                  <a:effectLst/>
                  <a:latin typeface="Times New Roman" panose="02020603050405020304" pitchFamily="18" charset="0"/>
                  <a:ea typeface="Times New Roman" panose="02020603050405020304" pitchFamily="18" charset="0"/>
                </a:rPr>
                <a:t>a) Sắp xếp các số sau theo thứ tự tăng dần : </a:t>
              </a:r>
              <a:endParaRPr lang="vi-VN" sz="2800"/>
            </a:p>
          </p:txBody>
        </p:sp>
        <p:graphicFrame>
          <p:nvGraphicFramePr>
            <p:cNvPr id="4" name="Object 3">
              <a:extLst>
                <a:ext uri="{FF2B5EF4-FFF2-40B4-BE49-F238E27FC236}">
                  <a16:creationId xmlns:a16="http://schemas.microsoft.com/office/drawing/2014/main" id="{30A238A9-C075-A8F9-4517-BB9ACF02A77B}"/>
                </a:ext>
              </a:extLst>
            </p:cNvPr>
            <p:cNvGraphicFramePr>
              <a:graphicFrameLocks noChangeAspect="1"/>
            </p:cNvGraphicFramePr>
            <p:nvPr>
              <p:extLst>
                <p:ext uri="{D42A27DB-BD31-4B8C-83A1-F6EECF244321}">
                  <p14:modId xmlns:p14="http://schemas.microsoft.com/office/powerpoint/2010/main" val="2434170290"/>
                </p:ext>
              </p:extLst>
            </p:nvPr>
          </p:nvGraphicFramePr>
          <p:xfrm>
            <a:off x="124973" y="2015293"/>
            <a:ext cx="2451100" cy="838200"/>
          </p:xfrm>
          <a:graphic>
            <a:graphicData uri="http://schemas.openxmlformats.org/presentationml/2006/ole">
              <mc:AlternateContent xmlns:mc="http://schemas.openxmlformats.org/markup-compatibility/2006">
                <mc:Choice xmlns:v="urn:schemas-microsoft-com:vml" Requires="v">
                  <p:oleObj spid="_x0000_s25608" name="Equation" r:id="rId4" imgW="2450880" imgH="838080" progId="Equation.DSMT4">
                    <p:embed/>
                  </p:oleObj>
                </mc:Choice>
                <mc:Fallback>
                  <p:oleObj name="Equation" r:id="rId4" imgW="2450880" imgH="838080" progId="Equation.DSMT4">
                    <p:embed/>
                    <p:pic>
                      <p:nvPicPr>
                        <p:cNvPr id="0" name=""/>
                        <p:cNvPicPr/>
                        <p:nvPr/>
                      </p:nvPicPr>
                      <p:blipFill>
                        <a:blip r:embed="rId5"/>
                        <a:stretch>
                          <a:fillRect/>
                        </a:stretch>
                      </p:blipFill>
                      <p:spPr>
                        <a:xfrm>
                          <a:off x="124973" y="2015293"/>
                          <a:ext cx="2451100" cy="8382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85A63BE9-C352-E911-4AFA-F2E2582E9A22}"/>
                </a:ext>
              </a:extLst>
            </p:cNvPr>
            <p:cNvSpPr txBox="1"/>
            <p:nvPr/>
          </p:nvSpPr>
          <p:spPr>
            <a:xfrm>
              <a:off x="124973" y="2903011"/>
              <a:ext cx="3505200" cy="954107"/>
            </a:xfrm>
            <a:prstGeom prst="rect">
              <a:avLst/>
            </a:prstGeom>
            <a:noFill/>
          </p:spPr>
          <p:txBody>
            <a:bodyPr wrap="square">
              <a:spAutoFit/>
            </a:bodyPr>
            <a:lstStyle/>
            <a:p>
              <a:r>
                <a:rPr lang="fr-FR" sz="2800">
                  <a:effectLst/>
                  <a:latin typeface="Times New Roman" panose="02020603050405020304" pitchFamily="18" charset="0"/>
                  <a:ea typeface="Times New Roman" panose="02020603050405020304" pitchFamily="18" charset="0"/>
                </a:rPr>
                <a:t>b) Sắp xếp các số sau theo thứ tự giảm dần : </a:t>
              </a:r>
              <a:endParaRPr lang="vi-VN" sz="2800"/>
            </a:p>
          </p:txBody>
        </p:sp>
        <p:graphicFrame>
          <p:nvGraphicFramePr>
            <p:cNvPr id="8" name="Object 7">
              <a:extLst>
                <a:ext uri="{FF2B5EF4-FFF2-40B4-BE49-F238E27FC236}">
                  <a16:creationId xmlns:a16="http://schemas.microsoft.com/office/drawing/2014/main" id="{5749B8B6-F78A-D98F-D8C8-B707EFAE7C48}"/>
                </a:ext>
              </a:extLst>
            </p:cNvPr>
            <p:cNvGraphicFramePr>
              <a:graphicFrameLocks noChangeAspect="1"/>
            </p:cNvGraphicFramePr>
            <p:nvPr>
              <p:extLst>
                <p:ext uri="{D42A27DB-BD31-4B8C-83A1-F6EECF244321}">
                  <p14:modId xmlns:p14="http://schemas.microsoft.com/office/powerpoint/2010/main" val="1006063029"/>
                </p:ext>
              </p:extLst>
            </p:nvPr>
          </p:nvGraphicFramePr>
          <p:xfrm>
            <a:off x="124973" y="3906635"/>
            <a:ext cx="3022600" cy="838200"/>
          </p:xfrm>
          <a:graphic>
            <a:graphicData uri="http://schemas.openxmlformats.org/presentationml/2006/ole">
              <mc:AlternateContent xmlns:mc="http://schemas.openxmlformats.org/markup-compatibility/2006">
                <mc:Choice xmlns:v="urn:schemas-microsoft-com:vml" Requires="v">
                  <p:oleObj spid="_x0000_s25609" name="Equation" r:id="rId6" imgW="3022560" imgH="838080" progId="Equation.DSMT4">
                    <p:embed/>
                  </p:oleObj>
                </mc:Choice>
                <mc:Fallback>
                  <p:oleObj name="Equation" r:id="rId6" imgW="3022560" imgH="838080" progId="Equation.DSMT4">
                    <p:embed/>
                    <p:pic>
                      <p:nvPicPr>
                        <p:cNvPr id="0" name=""/>
                        <p:cNvPicPr/>
                        <p:nvPr/>
                      </p:nvPicPr>
                      <p:blipFill>
                        <a:blip r:embed="rId7"/>
                        <a:stretch>
                          <a:fillRect/>
                        </a:stretch>
                      </p:blipFill>
                      <p:spPr>
                        <a:xfrm>
                          <a:off x="124973" y="3906635"/>
                          <a:ext cx="3022600" cy="838200"/>
                        </a:xfrm>
                        <a:prstGeom prst="rect">
                          <a:avLst/>
                        </a:prstGeom>
                      </p:spPr>
                    </p:pic>
                  </p:oleObj>
                </mc:Fallback>
              </mc:AlternateContent>
            </a:graphicData>
          </a:graphic>
        </p:graphicFrame>
      </p:grpSp>
      <p:sp>
        <p:nvSpPr>
          <p:cNvPr id="6" name="Rectangle: Rounded Corners 5">
            <a:extLst>
              <a:ext uri="{FF2B5EF4-FFF2-40B4-BE49-F238E27FC236}">
                <a16:creationId xmlns:a16="http://schemas.microsoft.com/office/drawing/2014/main" id="{547F598E-FCD4-FC5F-288D-CD98DE0F038F}"/>
              </a:ext>
            </a:extLst>
          </p:cNvPr>
          <p:cNvSpPr/>
          <p:nvPr/>
        </p:nvSpPr>
        <p:spPr>
          <a:xfrm>
            <a:off x="3630173" y="530283"/>
            <a:ext cx="5388854" cy="4401205"/>
          </a:xfrm>
          <a:prstGeom prst="roundRect">
            <a:avLst>
              <a:gd name="adj" fmla="val 760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pic>
        <p:nvPicPr>
          <p:cNvPr id="14" name="Picture 10" descr="Digit 180">
            <a:extLst>
              <a:ext uri="{FF2B5EF4-FFF2-40B4-BE49-F238E27FC236}">
                <a16:creationId xmlns:a16="http://schemas.microsoft.com/office/drawing/2014/main" id="{55500FCC-57AE-B20A-B657-F1DCFCF77871}"/>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29200" y="4171950"/>
            <a:ext cx="1165645" cy="64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F5F0387D-CEB3-4D01-B097-E93181CF9E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93647" y="3369758"/>
            <a:ext cx="1561730" cy="1561730"/>
          </a:xfrm>
          <a:prstGeom prst="rect">
            <a:avLst/>
          </a:prstGeom>
        </p:spPr>
      </p:pic>
      <p:sp>
        <p:nvSpPr>
          <p:cNvPr id="17" name="Cloud Callout 16"/>
          <p:cNvSpPr/>
          <p:nvPr/>
        </p:nvSpPr>
        <p:spPr>
          <a:xfrm>
            <a:off x="7366216" y="2146286"/>
            <a:ext cx="1981200" cy="1259714"/>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itchFamily="18" charset="0"/>
                <a:cs typeface="Times New Roman" pitchFamily="18" charset="0"/>
              </a:rPr>
              <a:t>HĐ: NHÓM ĐÔI</a:t>
            </a:r>
          </a:p>
        </p:txBody>
      </p:sp>
    </p:spTree>
    <p:extLst>
      <p:ext uri="{BB962C8B-B14F-4D97-AF65-F5344CB8AC3E}">
        <p14:creationId xmlns:p14="http://schemas.microsoft.com/office/powerpoint/2010/main" val="30093855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nodeType="clickEffect">
                                  <p:stCondLst>
                                    <p:cond delay="0"/>
                                  </p:stCondLst>
                                  <p:childTnLst>
                                    <p:anim calcmode="lin" valueType="num">
                                      <p:cBhvr>
                                        <p:cTn id="11" dur="1000"/>
                                        <p:tgtEl>
                                          <p:spTgt spid="14"/>
                                        </p:tgtEl>
                                        <p:attrNameLst>
                                          <p:attrName>ppt_w</p:attrName>
                                        </p:attrNameLst>
                                      </p:cBhvr>
                                      <p:tavLst>
                                        <p:tav tm="0">
                                          <p:val>
                                            <p:strVal val="ppt_w"/>
                                          </p:val>
                                        </p:tav>
                                        <p:tav tm="100000">
                                          <p:val>
                                            <p:fltVal val="0"/>
                                          </p:val>
                                        </p:tav>
                                      </p:tavLst>
                                    </p:anim>
                                    <p:anim calcmode="lin" valueType="num">
                                      <p:cBhvr>
                                        <p:cTn id="12" dur="1000"/>
                                        <p:tgtEl>
                                          <p:spTgt spid="14"/>
                                        </p:tgtEl>
                                        <p:attrNameLst>
                                          <p:attrName>ppt_h</p:attrName>
                                        </p:attrNameLst>
                                      </p:cBhvr>
                                      <p:tavLst>
                                        <p:tav tm="0">
                                          <p:val>
                                            <p:strVal val="ppt_h"/>
                                          </p:val>
                                        </p:tav>
                                        <p:tav tm="100000">
                                          <p:val>
                                            <p:fltVal val="0"/>
                                          </p:val>
                                        </p:tav>
                                      </p:tavLst>
                                    </p:anim>
                                    <p:anim calcmode="lin" valueType="num">
                                      <p:cBhvr>
                                        <p:cTn id="13" dur="1000"/>
                                        <p:tgtEl>
                                          <p:spTgt spid="14"/>
                                        </p:tgtEl>
                                        <p:attrNameLst>
                                          <p:attrName>style.rotation</p:attrName>
                                        </p:attrNameLst>
                                      </p:cBhvr>
                                      <p:tavLst>
                                        <p:tav tm="0">
                                          <p:val>
                                            <p:fltVal val="0"/>
                                          </p:val>
                                        </p:tav>
                                        <p:tav tm="100000">
                                          <p:val>
                                            <p:fltVal val="90"/>
                                          </p:val>
                                        </p:tav>
                                      </p:tavLst>
                                    </p:anim>
                                    <p:animEffect transition="out" filter="fade">
                                      <p:cBhvr>
                                        <p:cTn id="14" dur="1000"/>
                                        <p:tgtEl>
                                          <p:spTgt spid="14"/>
                                        </p:tgtEl>
                                      </p:cBhvr>
                                    </p:animEffect>
                                    <p:set>
                                      <p:cBhvr>
                                        <p:cTn id="15"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09DAD8F2-1DC0-DD3C-9E90-4B6F5F95960E}"/>
              </a:ext>
            </a:extLst>
          </p:cNvPr>
          <p:cNvGraphicFramePr>
            <a:graphicFrameLocks noChangeAspect="1"/>
          </p:cNvGraphicFramePr>
          <p:nvPr>
            <p:extLst>
              <p:ext uri="{D42A27DB-BD31-4B8C-83A1-F6EECF244321}">
                <p14:modId xmlns:p14="http://schemas.microsoft.com/office/powerpoint/2010/main" val="1317694884"/>
              </p:ext>
            </p:extLst>
          </p:nvPr>
        </p:nvGraphicFramePr>
        <p:xfrm>
          <a:off x="1544637" y="1150938"/>
          <a:ext cx="1503363" cy="838200"/>
        </p:xfrm>
        <a:graphic>
          <a:graphicData uri="http://schemas.openxmlformats.org/presentationml/2006/ole">
            <mc:AlternateContent xmlns:mc="http://schemas.openxmlformats.org/markup-compatibility/2006">
              <mc:Choice xmlns:v="urn:schemas-microsoft-com:vml" Requires="v">
                <p:oleObj spid="_x0000_s15410" name="Equation" r:id="rId3" imgW="1498320" imgH="838080" progId="Equation.DSMT4">
                  <p:embed/>
                </p:oleObj>
              </mc:Choice>
              <mc:Fallback>
                <p:oleObj name="Equation" r:id="rId3" imgW="1498320" imgH="838080" progId="Equation.DSMT4">
                  <p:embed/>
                  <p:pic>
                    <p:nvPicPr>
                      <p:cNvPr id="0" name="Object 1"/>
                      <p:cNvPicPr>
                        <a:picLocks noChangeAspect="1" noChangeArrowheads="1"/>
                      </p:cNvPicPr>
                      <p:nvPr/>
                    </p:nvPicPr>
                    <p:blipFill>
                      <a:blip r:embed="rId4"/>
                      <a:srcRect/>
                      <a:stretch>
                        <a:fillRect/>
                      </a:stretch>
                    </p:blipFill>
                    <p:spPr bwMode="auto">
                      <a:xfrm>
                        <a:off x="1544637" y="1150938"/>
                        <a:ext cx="1503363"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a:extLst>
              <a:ext uri="{FF2B5EF4-FFF2-40B4-BE49-F238E27FC236}">
                <a16:creationId xmlns:a16="http://schemas.microsoft.com/office/drawing/2014/main" id="{89F5B611-DBD9-66CF-3814-6F62036E8CE9}"/>
              </a:ext>
            </a:extLst>
          </p:cNvPr>
          <p:cNvGraphicFramePr>
            <a:graphicFrameLocks noChangeAspect="1"/>
          </p:cNvGraphicFramePr>
          <p:nvPr>
            <p:extLst>
              <p:ext uri="{D42A27DB-BD31-4B8C-83A1-F6EECF244321}">
                <p14:modId xmlns:p14="http://schemas.microsoft.com/office/powerpoint/2010/main" val="2486383877"/>
              </p:ext>
            </p:extLst>
          </p:nvPr>
        </p:nvGraphicFramePr>
        <p:xfrm>
          <a:off x="3124200" y="1150938"/>
          <a:ext cx="2540000" cy="825500"/>
        </p:xfrm>
        <a:graphic>
          <a:graphicData uri="http://schemas.openxmlformats.org/presentationml/2006/ole">
            <mc:AlternateContent xmlns:mc="http://schemas.openxmlformats.org/markup-compatibility/2006">
              <mc:Choice xmlns:v="urn:schemas-microsoft-com:vml" Requires="v">
                <p:oleObj spid="_x0000_s15411" name="Equation" r:id="rId5" imgW="2539800" imgH="825480" progId="Equation.DSMT4">
                  <p:embed/>
                </p:oleObj>
              </mc:Choice>
              <mc:Fallback>
                <p:oleObj name="Equation" r:id="rId5" imgW="2539800" imgH="825480" progId="Equation.DSMT4">
                  <p:embed/>
                  <p:pic>
                    <p:nvPicPr>
                      <p:cNvPr id="0" name=""/>
                      <p:cNvPicPr/>
                      <p:nvPr/>
                    </p:nvPicPr>
                    <p:blipFill>
                      <a:blip r:embed="rId6"/>
                      <a:stretch>
                        <a:fillRect/>
                      </a:stretch>
                    </p:blipFill>
                    <p:spPr>
                      <a:xfrm>
                        <a:off x="3124200" y="1150938"/>
                        <a:ext cx="2540000" cy="8255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98D8B6D9-7485-5DDA-8A22-61173E682B71}"/>
              </a:ext>
            </a:extLst>
          </p:cNvPr>
          <p:cNvGraphicFramePr>
            <a:graphicFrameLocks noChangeAspect="1"/>
          </p:cNvGraphicFramePr>
          <p:nvPr>
            <p:extLst>
              <p:ext uri="{D42A27DB-BD31-4B8C-83A1-F6EECF244321}">
                <p14:modId xmlns:p14="http://schemas.microsoft.com/office/powerpoint/2010/main" val="1268999203"/>
              </p:ext>
            </p:extLst>
          </p:nvPr>
        </p:nvGraphicFramePr>
        <p:xfrm>
          <a:off x="5745996" y="1162050"/>
          <a:ext cx="1955800" cy="838200"/>
        </p:xfrm>
        <a:graphic>
          <a:graphicData uri="http://schemas.openxmlformats.org/presentationml/2006/ole">
            <mc:AlternateContent xmlns:mc="http://schemas.openxmlformats.org/markup-compatibility/2006">
              <mc:Choice xmlns:v="urn:schemas-microsoft-com:vml" Requires="v">
                <p:oleObj spid="_x0000_s15412" name="Equation" r:id="rId7" imgW="1955520" imgH="838080" progId="Equation.DSMT4">
                  <p:embed/>
                </p:oleObj>
              </mc:Choice>
              <mc:Fallback>
                <p:oleObj name="Equation" r:id="rId7" imgW="1955520" imgH="838080" progId="Equation.DSMT4">
                  <p:embed/>
                  <p:pic>
                    <p:nvPicPr>
                      <p:cNvPr id="0" name=""/>
                      <p:cNvPicPr/>
                      <p:nvPr/>
                    </p:nvPicPr>
                    <p:blipFill>
                      <a:blip r:embed="rId8"/>
                      <a:stretch>
                        <a:fillRect/>
                      </a:stretch>
                    </p:blipFill>
                    <p:spPr>
                      <a:xfrm>
                        <a:off x="5745996" y="1162050"/>
                        <a:ext cx="1955800" cy="8382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5993DAC1-FADF-EB6B-F178-6B555B352E97}"/>
              </a:ext>
            </a:extLst>
          </p:cNvPr>
          <p:cNvGraphicFramePr>
            <a:graphicFrameLocks noChangeAspect="1"/>
          </p:cNvGraphicFramePr>
          <p:nvPr>
            <p:extLst>
              <p:ext uri="{D42A27DB-BD31-4B8C-83A1-F6EECF244321}">
                <p14:modId xmlns:p14="http://schemas.microsoft.com/office/powerpoint/2010/main" val="2779262433"/>
              </p:ext>
            </p:extLst>
          </p:nvPr>
        </p:nvGraphicFramePr>
        <p:xfrm>
          <a:off x="7823200" y="1148914"/>
          <a:ext cx="1016000" cy="838200"/>
        </p:xfrm>
        <a:graphic>
          <a:graphicData uri="http://schemas.openxmlformats.org/presentationml/2006/ole">
            <mc:AlternateContent xmlns:mc="http://schemas.openxmlformats.org/markup-compatibility/2006">
              <mc:Choice xmlns:v="urn:schemas-microsoft-com:vml" Requires="v">
                <p:oleObj spid="_x0000_s15413" name="Equation" r:id="rId9" imgW="1015920" imgH="838080" progId="Equation.DSMT4">
                  <p:embed/>
                </p:oleObj>
              </mc:Choice>
              <mc:Fallback>
                <p:oleObj name="Equation" r:id="rId9" imgW="1015920" imgH="838080" progId="Equation.DSMT4">
                  <p:embed/>
                  <p:pic>
                    <p:nvPicPr>
                      <p:cNvPr id="0" name=""/>
                      <p:cNvPicPr/>
                      <p:nvPr/>
                    </p:nvPicPr>
                    <p:blipFill>
                      <a:blip r:embed="rId10"/>
                      <a:stretch>
                        <a:fillRect/>
                      </a:stretch>
                    </p:blipFill>
                    <p:spPr>
                      <a:xfrm>
                        <a:off x="7823200" y="1148914"/>
                        <a:ext cx="1016000" cy="8382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D67C15AB-7801-F0CF-39F5-E4423DDA59EB}"/>
              </a:ext>
            </a:extLst>
          </p:cNvPr>
          <p:cNvGraphicFramePr>
            <a:graphicFrameLocks noChangeAspect="1"/>
          </p:cNvGraphicFramePr>
          <p:nvPr>
            <p:extLst>
              <p:ext uri="{D42A27DB-BD31-4B8C-83A1-F6EECF244321}">
                <p14:modId xmlns:p14="http://schemas.microsoft.com/office/powerpoint/2010/main" val="3823757785"/>
              </p:ext>
            </p:extLst>
          </p:nvPr>
        </p:nvGraphicFramePr>
        <p:xfrm>
          <a:off x="1371600" y="2263000"/>
          <a:ext cx="2895600" cy="838200"/>
        </p:xfrm>
        <a:graphic>
          <a:graphicData uri="http://schemas.openxmlformats.org/presentationml/2006/ole">
            <mc:AlternateContent xmlns:mc="http://schemas.openxmlformats.org/markup-compatibility/2006">
              <mc:Choice xmlns:v="urn:schemas-microsoft-com:vml" Requires="v">
                <p:oleObj spid="_x0000_s15414" name="Equation" r:id="rId11" imgW="2895480" imgH="838080" progId="Equation.DSMT4">
                  <p:embed/>
                </p:oleObj>
              </mc:Choice>
              <mc:Fallback>
                <p:oleObj name="Equation" r:id="rId11" imgW="2895480" imgH="838080" progId="Equation.DSMT4">
                  <p:embed/>
                  <p:pic>
                    <p:nvPicPr>
                      <p:cNvPr id="0" name=""/>
                      <p:cNvPicPr/>
                      <p:nvPr/>
                    </p:nvPicPr>
                    <p:blipFill>
                      <a:blip r:embed="rId12"/>
                      <a:stretch>
                        <a:fillRect/>
                      </a:stretch>
                    </p:blipFill>
                    <p:spPr>
                      <a:xfrm>
                        <a:off x="1371600" y="2263000"/>
                        <a:ext cx="2895600" cy="838200"/>
                      </a:xfrm>
                      <a:prstGeom prst="rect">
                        <a:avLst/>
                      </a:prstGeom>
                    </p:spPr>
                  </p:pic>
                </p:oleObj>
              </mc:Fallback>
            </mc:AlternateContent>
          </a:graphicData>
        </a:graphic>
      </p:graphicFrame>
      <p:sp>
        <p:nvSpPr>
          <p:cNvPr id="10" name="Rectangle 4">
            <a:extLst>
              <a:ext uri="{FF2B5EF4-FFF2-40B4-BE49-F238E27FC236}">
                <a16:creationId xmlns:a16="http://schemas.microsoft.com/office/drawing/2014/main" id="{90E5A8F9-937C-F3D7-2EB4-C3D7159FA953}"/>
              </a:ext>
            </a:extLst>
          </p:cNvPr>
          <p:cNvSpPr>
            <a:spLocks noChangeArrowheads="1"/>
          </p:cNvSpPr>
          <p:nvPr/>
        </p:nvSpPr>
        <p:spPr bwMode="auto">
          <a:xfrm>
            <a:off x="609600" y="3257550"/>
            <a:ext cx="7772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Suy ra : Sắp xếp các số theo thứ tự tăng dần  là :</a:t>
            </a:r>
            <a:endPar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D5525C03-4E5F-836A-FA74-C5E31936ECEE}"/>
              </a:ext>
            </a:extLst>
          </p:cNvPr>
          <p:cNvGraphicFramePr>
            <a:graphicFrameLocks noChangeAspect="1"/>
          </p:cNvGraphicFramePr>
          <p:nvPr>
            <p:extLst>
              <p:ext uri="{D42A27DB-BD31-4B8C-83A1-F6EECF244321}">
                <p14:modId xmlns:p14="http://schemas.microsoft.com/office/powerpoint/2010/main" val="4190500477"/>
              </p:ext>
            </p:extLst>
          </p:nvPr>
        </p:nvGraphicFramePr>
        <p:xfrm>
          <a:off x="2514600" y="3867150"/>
          <a:ext cx="2749550" cy="838200"/>
        </p:xfrm>
        <a:graphic>
          <a:graphicData uri="http://schemas.openxmlformats.org/presentationml/2006/ole">
            <mc:AlternateContent xmlns:mc="http://schemas.openxmlformats.org/markup-compatibility/2006">
              <mc:Choice xmlns:v="urn:schemas-microsoft-com:vml" Requires="v">
                <p:oleObj spid="_x0000_s15415" name="Equation" r:id="rId13" imgW="2755800" imgH="838080" progId="Equation.DSMT4">
                  <p:embed/>
                </p:oleObj>
              </mc:Choice>
              <mc:Fallback>
                <p:oleObj name="Equation" r:id="rId13" imgW="2755800" imgH="838080" progId="Equation.DSMT4">
                  <p:embed/>
                  <p:pic>
                    <p:nvPicPr>
                      <p:cNvPr id="0" name="Object 3"/>
                      <p:cNvPicPr>
                        <a:picLocks noChangeAspect="1" noChangeArrowheads="1"/>
                      </p:cNvPicPr>
                      <p:nvPr/>
                    </p:nvPicPr>
                    <p:blipFill>
                      <a:blip r:embed="rId14"/>
                      <a:srcRect/>
                      <a:stretch>
                        <a:fillRect/>
                      </a:stretch>
                    </p:blipFill>
                    <p:spPr bwMode="auto">
                      <a:xfrm>
                        <a:off x="2514600" y="3867150"/>
                        <a:ext cx="27495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5">
            <a:extLst>
              <a:ext uri="{FF2B5EF4-FFF2-40B4-BE49-F238E27FC236}">
                <a16:creationId xmlns:a16="http://schemas.microsoft.com/office/drawing/2014/main" id="{1E81A6E3-81DC-FE23-0195-6321ED9A7F6E}"/>
              </a:ext>
            </a:extLst>
          </p:cNvPr>
          <p:cNvSpPr>
            <a:spLocks noChangeArrowheads="1"/>
          </p:cNvSpPr>
          <p:nvPr/>
        </p:nvSpPr>
        <p:spPr bwMode="auto">
          <a:xfrm>
            <a:off x="1752600" y="468743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fr-FR" altLang="vi-VN" sz="1800" b="0" i="0" u="none" strike="noStrike" cap="none" normalizeH="0" baseline="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id="{F829DF4A-E085-2794-F902-AA334F1A1C10}"/>
              </a:ext>
            </a:extLst>
          </p:cNvPr>
          <p:cNvSpPr txBox="1"/>
          <p:nvPr/>
        </p:nvSpPr>
        <p:spPr>
          <a:xfrm>
            <a:off x="618330" y="579449"/>
            <a:ext cx="5858669" cy="523220"/>
          </a:xfrm>
          <a:prstGeom prst="rect">
            <a:avLst/>
          </a:prstGeom>
          <a:noFill/>
        </p:spPr>
        <p:txBody>
          <a:bodyPr wrap="square">
            <a:spAutoFit/>
          </a:bodyPr>
          <a:lstStyle/>
          <a:p>
            <a:pPr algn="just">
              <a:spcBef>
                <a:spcPts val="300"/>
              </a:spcBef>
              <a:spcAft>
                <a:spcPts val="300"/>
              </a:spcAft>
            </a:pPr>
            <a:r>
              <a:rPr lang="fr-FR" sz="2800" b="1" dirty="0" err="1">
                <a:solidFill>
                  <a:srgbClr val="FF0000"/>
                </a:solidFill>
                <a:effectLst/>
                <a:latin typeface="Times New Roman" panose="02020603050405020304" pitchFamily="18" charset="0"/>
                <a:ea typeface="Times New Roman" panose="02020603050405020304" pitchFamily="18" charset="0"/>
              </a:rPr>
              <a:t>Bài</a:t>
            </a:r>
            <a:r>
              <a:rPr lang="fr-FR" sz="2800" b="1" dirty="0">
                <a:solidFill>
                  <a:srgbClr val="FF0000"/>
                </a:solidFill>
                <a:effectLst/>
                <a:latin typeface="Times New Roman" panose="02020603050405020304" pitchFamily="18" charset="0"/>
                <a:ea typeface="Times New Roman" panose="02020603050405020304" pitchFamily="18" charset="0"/>
              </a:rPr>
              <a:t> </a:t>
            </a:r>
            <a:r>
              <a:rPr lang="fr-FR" sz="2800" b="1" dirty="0" err="1">
                <a:solidFill>
                  <a:srgbClr val="FF0000"/>
                </a:solidFill>
                <a:effectLst/>
                <a:latin typeface="Times New Roman" panose="02020603050405020304" pitchFamily="18" charset="0"/>
                <a:ea typeface="Times New Roman" panose="02020603050405020304" pitchFamily="18" charset="0"/>
              </a:rPr>
              <a:t>tập</a:t>
            </a:r>
            <a:r>
              <a:rPr lang="fr-FR" sz="2800" b="1" dirty="0">
                <a:solidFill>
                  <a:srgbClr val="FF0000"/>
                </a:solidFill>
                <a:effectLst/>
                <a:latin typeface="Times New Roman" panose="02020603050405020304" pitchFamily="18" charset="0"/>
                <a:ea typeface="Times New Roman" panose="02020603050405020304" pitchFamily="18" charset="0"/>
              </a:rPr>
              <a:t> 8 (SGK/11): </a:t>
            </a:r>
            <a:r>
              <a:rPr lang="fr-FR" sz="2800" b="1" dirty="0" err="1">
                <a:solidFill>
                  <a:srgbClr val="FF0000"/>
                </a:solidFill>
                <a:latin typeface="Times New Roman" panose="02020603050405020304" pitchFamily="18" charset="0"/>
                <a:ea typeface="Times New Roman" panose="02020603050405020304" pitchFamily="18" charset="0"/>
              </a:rPr>
              <a:t>Lời</a:t>
            </a:r>
            <a:r>
              <a:rPr lang="fr-FR" sz="2800" b="1" dirty="0">
                <a:solidFill>
                  <a:srgbClr val="FF0000"/>
                </a:solidFill>
                <a:effectLst/>
                <a:latin typeface="Times New Roman" panose="02020603050405020304" pitchFamily="18" charset="0"/>
                <a:ea typeface="Times New Roman" panose="02020603050405020304" pitchFamily="18" charset="0"/>
              </a:rPr>
              <a:t> </a:t>
            </a:r>
            <a:r>
              <a:rPr lang="fr-FR" sz="2800" b="1" dirty="0" err="1">
                <a:solidFill>
                  <a:srgbClr val="FF0000"/>
                </a:solidFill>
                <a:effectLst/>
                <a:latin typeface="Times New Roman" panose="02020603050405020304" pitchFamily="18" charset="0"/>
                <a:ea typeface="Times New Roman" panose="02020603050405020304" pitchFamily="18" charset="0"/>
              </a:rPr>
              <a:t>giải</a:t>
            </a:r>
            <a:r>
              <a:rPr lang="fr-FR" sz="2800" b="1" dirty="0">
                <a:solidFill>
                  <a:srgbClr val="FF0000"/>
                </a:solidFill>
                <a:effectLst/>
                <a:latin typeface="Times New Roman" panose="02020603050405020304" pitchFamily="18" charset="0"/>
                <a:ea typeface="Times New Roman" panose="02020603050405020304" pitchFamily="18" charset="0"/>
              </a:rPr>
              <a:t> </a:t>
            </a:r>
            <a:endParaRPr lang="vi-VN" sz="2800" dirty="0">
              <a:solidFill>
                <a:srgbClr val="FF0000"/>
              </a:solidFill>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8906DC6D-6501-4692-E4D0-4A7AD686F904}"/>
              </a:ext>
            </a:extLst>
          </p:cNvPr>
          <p:cNvSpPr txBox="1"/>
          <p:nvPr/>
        </p:nvSpPr>
        <p:spPr>
          <a:xfrm>
            <a:off x="146910" y="1294400"/>
            <a:ext cx="160569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a) Ta có:</a:t>
            </a:r>
            <a:endParaRPr lang="vi-VN" sz="280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12788F25-FBA6-E199-4AFC-0A5E61BA7A2D}"/>
              </a:ext>
            </a:extLst>
          </p:cNvPr>
          <p:cNvSpPr txBox="1"/>
          <p:nvPr/>
        </p:nvSpPr>
        <p:spPr>
          <a:xfrm>
            <a:off x="685800" y="2382824"/>
            <a:ext cx="858837"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Do</a:t>
            </a:r>
            <a:endParaRPr lang="vi-VN" sz="2800">
              <a:latin typeface="Times New Roman" panose="02020603050405020304" pitchFamily="18" charset="0"/>
              <a:cs typeface="Times New Roman" panose="02020603050405020304" pitchFamily="18" charset="0"/>
            </a:endParaRPr>
          </a:p>
        </p:txBody>
      </p:sp>
      <p:sp>
        <p:nvSpPr>
          <p:cNvPr id="15"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600780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49" r="20345" b="-4"/>
          <a:stretch/>
        </p:blipFill>
        <p:spPr>
          <a:xfrm>
            <a:off x="865220" y="2088496"/>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82" r="20120" b="2"/>
          <a:stretch/>
        </p:blipFill>
        <p:spPr>
          <a:xfrm>
            <a:off x="2593600" y="1428751"/>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6012" r="14448" b="2"/>
          <a:stretch/>
        </p:blipFill>
        <p:spPr>
          <a:xfrm>
            <a:off x="5670374" y="1838768"/>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1494" y="1531858"/>
            <a:ext cx="2327672" cy="2327672"/>
          </a:xfrm>
          <a:prstGeom prst="rect">
            <a:avLst/>
          </a:prstGeom>
        </p:spPr>
      </p:pic>
      <p:pic>
        <p:nvPicPr>
          <p:cNvPr id="13" name="Picture 12">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5600701" y="1981483"/>
            <a:ext cx="2327672" cy="2327672"/>
          </a:xfrm>
          <a:prstGeom prst="rect">
            <a:avLst/>
          </a:prstGeom>
        </p:spPr>
      </p:pic>
      <p:pic>
        <p:nvPicPr>
          <p:cNvPr id="15" name="Picture 14">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7170" y="2057401"/>
            <a:ext cx="1561730" cy="1561730"/>
          </a:xfrm>
          <a:prstGeom prst="rect">
            <a:avLst/>
          </a:prstGeom>
        </p:spPr>
      </p:pic>
      <p:sp>
        <p:nvSpPr>
          <p:cNvPr id="12" name="Freeform: Shape 11">
            <a:extLst>
              <a:ext uri="{FF2B5EF4-FFF2-40B4-BE49-F238E27FC236}">
                <a16:creationId xmlns:a16="http://schemas.microsoft.com/office/drawing/2014/main" id="{8393A647-F1D0-4A88-8DF7-6E5578A89569}"/>
              </a:ext>
            </a:extLst>
          </p:cNvPr>
          <p:cNvSpPr/>
          <p:nvPr/>
        </p:nvSpPr>
        <p:spPr>
          <a:xfrm rot="5400000">
            <a:off x="-140931" y="138645"/>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Picture 3">
            <a:extLst>
              <a:ext uri="{FF2B5EF4-FFF2-40B4-BE49-F238E27FC236}">
                <a16:creationId xmlns:a16="http://schemas.microsoft.com/office/drawing/2014/main" id="{BB3C0A70-E41F-49EF-8AFE-0ADD98F3B81C}"/>
              </a:ext>
            </a:extLst>
          </p:cNvPr>
          <p:cNvPicPr>
            <a:picLocks noChangeAspect="1"/>
          </p:cNvPicPr>
          <p:nvPr/>
        </p:nvPicPr>
        <p:blipFill>
          <a:blip r:embed="rId12"/>
          <a:stretch>
            <a:fillRect/>
          </a:stretch>
        </p:blipFill>
        <p:spPr>
          <a:xfrm rot="18669872">
            <a:off x="-238560" y="568546"/>
            <a:ext cx="2050385" cy="520472"/>
          </a:xfrm>
          <a:prstGeom prst="rect">
            <a:avLst/>
          </a:prstGeom>
        </p:spPr>
      </p:pic>
      <p:pic>
        <p:nvPicPr>
          <p:cNvPr id="6" name="Picture 5">
            <a:extLst>
              <a:ext uri="{FF2B5EF4-FFF2-40B4-BE49-F238E27FC236}">
                <a16:creationId xmlns:a16="http://schemas.microsoft.com/office/drawing/2014/main" id="{551E4DC2-0B49-4FB2-B8C1-231C030CAE4B}"/>
              </a:ext>
            </a:extLst>
          </p:cNvPr>
          <p:cNvPicPr>
            <a:picLocks noChangeAspect="1"/>
          </p:cNvPicPr>
          <p:nvPr/>
        </p:nvPicPr>
        <p:blipFill>
          <a:blip r:embed="rId13"/>
          <a:stretch>
            <a:fillRect/>
          </a:stretch>
        </p:blipFill>
        <p:spPr>
          <a:xfrm>
            <a:off x="1334363" y="626477"/>
            <a:ext cx="2025572" cy="1385436"/>
          </a:xfrm>
          <a:prstGeom prst="rect">
            <a:avLst/>
          </a:prstGeom>
        </p:spPr>
      </p:pic>
      <p:pic>
        <p:nvPicPr>
          <p:cNvPr id="7" name="Picture 6">
            <a:extLst>
              <a:ext uri="{FF2B5EF4-FFF2-40B4-BE49-F238E27FC236}">
                <a16:creationId xmlns:a16="http://schemas.microsoft.com/office/drawing/2014/main" id="{75CBC910-51FE-44A7-A09E-097F9F57527C}"/>
              </a:ext>
            </a:extLst>
          </p:cNvPr>
          <p:cNvPicPr>
            <a:picLocks noChangeAspect="1"/>
          </p:cNvPicPr>
          <p:nvPr/>
        </p:nvPicPr>
        <p:blipFill>
          <a:blip r:embed="rId14"/>
          <a:stretch>
            <a:fillRect/>
          </a:stretch>
        </p:blipFill>
        <p:spPr>
          <a:xfrm>
            <a:off x="3865973" y="60855"/>
            <a:ext cx="2025572" cy="1385436"/>
          </a:xfrm>
          <a:prstGeom prst="rect">
            <a:avLst/>
          </a:prstGeom>
        </p:spPr>
      </p:pic>
      <p:pic>
        <p:nvPicPr>
          <p:cNvPr id="9" name="Picture 8">
            <a:extLst>
              <a:ext uri="{FF2B5EF4-FFF2-40B4-BE49-F238E27FC236}">
                <a16:creationId xmlns:a16="http://schemas.microsoft.com/office/drawing/2014/main" id="{CB4DEC2C-107C-4E99-A056-D6622B336243}"/>
              </a:ext>
            </a:extLst>
          </p:cNvPr>
          <p:cNvPicPr>
            <a:picLocks noChangeAspect="1"/>
          </p:cNvPicPr>
          <p:nvPr/>
        </p:nvPicPr>
        <p:blipFill>
          <a:blip r:embed="rId15"/>
          <a:stretch>
            <a:fillRect/>
          </a:stretch>
        </p:blipFill>
        <p:spPr>
          <a:xfrm>
            <a:off x="6286500" y="381975"/>
            <a:ext cx="2176461" cy="1385436"/>
          </a:xfrm>
          <a:prstGeom prst="rect">
            <a:avLst/>
          </a:prstGeom>
        </p:spPr>
      </p:pic>
    </p:spTree>
    <p:extLst>
      <p:ext uri="{BB962C8B-B14F-4D97-AF65-F5344CB8AC3E}">
        <p14:creationId xmlns:p14="http://schemas.microsoft.com/office/powerpoint/2010/main" val="228272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1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1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1000"/>
                                        <p:tgtEl>
                                          <p:spTgt spid="17"/>
                                        </p:tgtEl>
                                      </p:cBhvr>
                                    </p:animEffect>
                                  </p:childTnLst>
                                </p:cTn>
                              </p:par>
                              <p:par>
                                <p:cTn id="17" presetID="6"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1000"/>
                                        <p:tgtEl>
                                          <p:spTgt spid="5"/>
                                        </p:tgtEl>
                                      </p:cBhvr>
                                    </p:animEffect>
                                  </p:childTnLst>
                                </p:cTn>
                              </p:par>
                              <p:par>
                                <p:cTn id="20" presetID="6"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1000"/>
                                        <p:tgtEl>
                                          <p:spTgt spid="6"/>
                                        </p:tgtEl>
                                      </p:cBhvr>
                                    </p:animEffect>
                                  </p:childTnLst>
                                </p:cTn>
                              </p:par>
                              <p:par>
                                <p:cTn id="23" presetID="6"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1000"/>
                                        <p:tgtEl>
                                          <p:spTgt spid="15"/>
                                        </p:tgtEl>
                                      </p:cBhvr>
                                    </p:animEffect>
                                  </p:childTnLst>
                                </p:cTn>
                              </p:par>
                              <p:par>
                                <p:cTn id="26" presetID="6" presetClass="entr" presetSubtype="16"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1000"/>
                                        <p:tgtEl>
                                          <p:spTgt spid="3"/>
                                        </p:tgtEl>
                                      </p:cBhvr>
                                    </p:animEffect>
                                  </p:childTnLst>
                                </p:cTn>
                              </p:par>
                              <p:par>
                                <p:cTn id="29" presetID="6"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1000"/>
                                        <p:tgtEl>
                                          <p:spTgt spid="9"/>
                                        </p:tgtEl>
                                      </p:cBhvr>
                                    </p:animEffect>
                                  </p:childTnLst>
                                </p:cTn>
                              </p:par>
                              <p:par>
                                <p:cTn id="32" presetID="6"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1000"/>
                                        <p:tgtEl>
                                          <p:spTgt spid="13"/>
                                        </p:tgtEl>
                                      </p:cBhvr>
                                    </p:animEffect>
                                  </p:childTnLst>
                                </p:cTn>
                              </p:par>
                              <p:par>
                                <p:cTn id="35" presetID="6"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6C01A0D7-1D3B-F09D-29E2-A215549300B4}"/>
              </a:ext>
            </a:extLst>
          </p:cNvPr>
          <p:cNvGraphicFramePr>
            <a:graphicFrameLocks noChangeAspect="1"/>
          </p:cNvGraphicFramePr>
          <p:nvPr>
            <p:extLst>
              <p:ext uri="{D42A27DB-BD31-4B8C-83A1-F6EECF244321}">
                <p14:modId xmlns:p14="http://schemas.microsoft.com/office/powerpoint/2010/main" val="671015945"/>
              </p:ext>
            </p:extLst>
          </p:nvPr>
        </p:nvGraphicFramePr>
        <p:xfrm>
          <a:off x="1563688" y="1163638"/>
          <a:ext cx="1636712" cy="838200"/>
        </p:xfrm>
        <a:graphic>
          <a:graphicData uri="http://schemas.openxmlformats.org/presentationml/2006/ole">
            <mc:AlternateContent xmlns:mc="http://schemas.openxmlformats.org/markup-compatibility/2006">
              <mc:Choice xmlns:v="urn:schemas-microsoft-com:vml" Requires="v">
                <p:oleObj spid="_x0000_s16418" name="Equation" r:id="rId3" imgW="1650960" imgH="838080" progId="Equation.DSMT4">
                  <p:embed/>
                </p:oleObj>
              </mc:Choice>
              <mc:Fallback>
                <p:oleObj name="Equation" r:id="rId3" imgW="1650960" imgH="838080" progId="Equation.DSMT4">
                  <p:embed/>
                  <p:pic>
                    <p:nvPicPr>
                      <p:cNvPr id="0" name="Object 1"/>
                      <p:cNvPicPr>
                        <a:picLocks noChangeAspect="1" noChangeArrowheads="1"/>
                      </p:cNvPicPr>
                      <p:nvPr/>
                    </p:nvPicPr>
                    <p:blipFill>
                      <a:blip r:embed="rId4"/>
                      <a:srcRect/>
                      <a:stretch>
                        <a:fillRect/>
                      </a:stretch>
                    </p:blipFill>
                    <p:spPr bwMode="auto">
                      <a:xfrm>
                        <a:off x="1563688" y="1163638"/>
                        <a:ext cx="1636712"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a:extLst>
              <a:ext uri="{FF2B5EF4-FFF2-40B4-BE49-F238E27FC236}">
                <a16:creationId xmlns:a16="http://schemas.microsoft.com/office/drawing/2014/main" id="{3F8692C8-4CA7-DBF8-66EB-7E4A793B31B8}"/>
              </a:ext>
            </a:extLst>
          </p:cNvPr>
          <p:cNvGraphicFramePr>
            <a:graphicFrameLocks noChangeAspect="1"/>
          </p:cNvGraphicFramePr>
          <p:nvPr>
            <p:extLst>
              <p:ext uri="{D42A27DB-BD31-4B8C-83A1-F6EECF244321}">
                <p14:modId xmlns:p14="http://schemas.microsoft.com/office/powerpoint/2010/main" val="3361191447"/>
              </p:ext>
            </p:extLst>
          </p:nvPr>
        </p:nvGraphicFramePr>
        <p:xfrm>
          <a:off x="3352800" y="1142687"/>
          <a:ext cx="2654300" cy="825500"/>
        </p:xfrm>
        <a:graphic>
          <a:graphicData uri="http://schemas.openxmlformats.org/presentationml/2006/ole">
            <mc:AlternateContent xmlns:mc="http://schemas.openxmlformats.org/markup-compatibility/2006">
              <mc:Choice xmlns:v="urn:schemas-microsoft-com:vml" Requires="v">
                <p:oleObj spid="_x0000_s16419" name="Equation" r:id="rId5" imgW="2654280" imgH="825480" progId="Equation.DSMT4">
                  <p:embed/>
                </p:oleObj>
              </mc:Choice>
              <mc:Fallback>
                <p:oleObj name="Equation" r:id="rId5" imgW="2654280" imgH="825480" progId="Equation.DSMT4">
                  <p:embed/>
                  <p:pic>
                    <p:nvPicPr>
                      <p:cNvPr id="0" name=""/>
                      <p:cNvPicPr/>
                      <p:nvPr/>
                    </p:nvPicPr>
                    <p:blipFill>
                      <a:blip r:embed="rId6"/>
                      <a:stretch>
                        <a:fillRect/>
                      </a:stretch>
                    </p:blipFill>
                    <p:spPr>
                      <a:xfrm>
                        <a:off x="3352800" y="1142687"/>
                        <a:ext cx="2654300" cy="8255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50BA0BCE-CE5C-53FD-939F-2AFB09D4D9AE}"/>
              </a:ext>
            </a:extLst>
          </p:cNvPr>
          <p:cNvGraphicFramePr>
            <a:graphicFrameLocks noChangeAspect="1"/>
          </p:cNvGraphicFramePr>
          <p:nvPr>
            <p:extLst>
              <p:ext uri="{D42A27DB-BD31-4B8C-83A1-F6EECF244321}">
                <p14:modId xmlns:p14="http://schemas.microsoft.com/office/powerpoint/2010/main" val="3483267903"/>
              </p:ext>
            </p:extLst>
          </p:nvPr>
        </p:nvGraphicFramePr>
        <p:xfrm>
          <a:off x="1282700" y="2127250"/>
          <a:ext cx="1536700" cy="825500"/>
        </p:xfrm>
        <a:graphic>
          <a:graphicData uri="http://schemas.openxmlformats.org/presentationml/2006/ole">
            <mc:AlternateContent xmlns:mc="http://schemas.openxmlformats.org/markup-compatibility/2006">
              <mc:Choice xmlns:v="urn:schemas-microsoft-com:vml" Requires="v">
                <p:oleObj spid="_x0000_s16420" name="Equation" r:id="rId7" imgW="1536480" imgH="825480" progId="Equation.DSMT4">
                  <p:embed/>
                </p:oleObj>
              </mc:Choice>
              <mc:Fallback>
                <p:oleObj name="Equation" r:id="rId7" imgW="1536480" imgH="825480" progId="Equation.DSMT4">
                  <p:embed/>
                  <p:pic>
                    <p:nvPicPr>
                      <p:cNvPr id="0" name=""/>
                      <p:cNvPicPr/>
                      <p:nvPr/>
                    </p:nvPicPr>
                    <p:blipFill>
                      <a:blip r:embed="rId8"/>
                      <a:stretch>
                        <a:fillRect/>
                      </a:stretch>
                    </p:blipFill>
                    <p:spPr>
                      <a:xfrm>
                        <a:off x="1282700" y="2127250"/>
                        <a:ext cx="1536700" cy="825500"/>
                      </a:xfrm>
                      <a:prstGeom prst="rect">
                        <a:avLst/>
                      </a:prstGeom>
                    </p:spPr>
                  </p:pic>
                </p:oleObj>
              </mc:Fallback>
            </mc:AlternateContent>
          </a:graphicData>
        </a:graphic>
      </p:graphicFrame>
      <p:sp>
        <p:nvSpPr>
          <p:cNvPr id="7" name="Rectangle 4">
            <a:extLst>
              <a:ext uri="{FF2B5EF4-FFF2-40B4-BE49-F238E27FC236}">
                <a16:creationId xmlns:a16="http://schemas.microsoft.com/office/drawing/2014/main" id="{72919F86-2DE0-BA49-F498-52806D32A4B2}"/>
              </a:ext>
            </a:extLst>
          </p:cNvPr>
          <p:cNvSpPr>
            <a:spLocks noChangeArrowheads="1"/>
          </p:cNvSpPr>
          <p:nvPr/>
        </p:nvSpPr>
        <p:spPr bwMode="auto">
          <a:xfrm>
            <a:off x="619125" y="3039130"/>
            <a:ext cx="7543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Suy ra: Sắp xếp theo thứ tự giảm dần là: </a:t>
            </a:r>
            <a:endPar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8" name="Object 7">
            <a:extLst>
              <a:ext uri="{FF2B5EF4-FFF2-40B4-BE49-F238E27FC236}">
                <a16:creationId xmlns:a16="http://schemas.microsoft.com/office/drawing/2014/main" id="{5379C187-17DF-ED4D-D3C3-1A533D7B84FD}"/>
              </a:ext>
            </a:extLst>
          </p:cNvPr>
          <p:cNvGraphicFramePr>
            <a:graphicFrameLocks noChangeAspect="1"/>
          </p:cNvGraphicFramePr>
          <p:nvPr>
            <p:extLst>
              <p:ext uri="{D42A27DB-BD31-4B8C-83A1-F6EECF244321}">
                <p14:modId xmlns:p14="http://schemas.microsoft.com/office/powerpoint/2010/main" val="2446237849"/>
              </p:ext>
            </p:extLst>
          </p:nvPr>
        </p:nvGraphicFramePr>
        <p:xfrm>
          <a:off x="2522538" y="3603625"/>
          <a:ext cx="2901950" cy="838200"/>
        </p:xfrm>
        <a:graphic>
          <a:graphicData uri="http://schemas.openxmlformats.org/presentationml/2006/ole">
            <mc:AlternateContent xmlns:mc="http://schemas.openxmlformats.org/markup-compatibility/2006">
              <mc:Choice xmlns:v="urn:schemas-microsoft-com:vml" Requires="v">
                <p:oleObj spid="_x0000_s16421" name="Equation" r:id="rId9" imgW="2895480" imgH="838080" progId="Equation.DSMT4">
                  <p:embed/>
                </p:oleObj>
              </mc:Choice>
              <mc:Fallback>
                <p:oleObj name="Equation" r:id="rId9" imgW="2895480" imgH="838080" progId="Equation.DSMT4">
                  <p:embed/>
                  <p:pic>
                    <p:nvPicPr>
                      <p:cNvPr id="0" name="Object 3"/>
                      <p:cNvPicPr>
                        <a:picLocks noChangeAspect="1" noChangeArrowheads="1"/>
                      </p:cNvPicPr>
                      <p:nvPr/>
                    </p:nvPicPr>
                    <p:blipFill>
                      <a:blip r:embed="rId10"/>
                      <a:srcRect/>
                      <a:stretch>
                        <a:fillRect/>
                      </a:stretch>
                    </p:blipFill>
                    <p:spPr bwMode="auto">
                      <a:xfrm>
                        <a:off x="2522538" y="3603625"/>
                        <a:ext cx="29019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a:extLst>
              <a:ext uri="{FF2B5EF4-FFF2-40B4-BE49-F238E27FC236}">
                <a16:creationId xmlns:a16="http://schemas.microsoft.com/office/drawing/2014/main" id="{F2FEAFD3-A33C-547E-4AEE-5CBB076AA56A}"/>
              </a:ext>
            </a:extLst>
          </p:cNvPr>
          <p:cNvSpPr txBox="1"/>
          <p:nvPr/>
        </p:nvSpPr>
        <p:spPr>
          <a:xfrm>
            <a:off x="618330" y="579449"/>
            <a:ext cx="5858669" cy="523220"/>
          </a:xfrm>
          <a:prstGeom prst="rect">
            <a:avLst/>
          </a:prstGeom>
          <a:noFill/>
        </p:spPr>
        <p:txBody>
          <a:bodyPr wrap="square">
            <a:spAutoFit/>
          </a:bodyPr>
          <a:lstStyle/>
          <a:p>
            <a:pPr algn="just">
              <a:spcBef>
                <a:spcPts val="300"/>
              </a:spcBef>
              <a:spcAft>
                <a:spcPts val="300"/>
              </a:spcAft>
            </a:pPr>
            <a:r>
              <a:rPr lang="fr-FR" sz="2800" b="1">
                <a:solidFill>
                  <a:srgbClr val="FF0000"/>
                </a:solidFill>
                <a:effectLst/>
                <a:latin typeface="Times New Roman" panose="02020603050405020304" pitchFamily="18" charset="0"/>
                <a:ea typeface="Times New Roman" panose="02020603050405020304" pitchFamily="18" charset="0"/>
              </a:rPr>
              <a:t>Bài tập 8 (SGK/11): Hướng dẫn giải </a:t>
            </a:r>
            <a:endParaRPr lang="vi-VN" sz="2800">
              <a:solidFill>
                <a:srgbClr val="FF0000"/>
              </a:solidFill>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AB60BCE4-312F-2200-535D-13A0ECA2792F}"/>
              </a:ext>
            </a:extLst>
          </p:cNvPr>
          <p:cNvSpPr txBox="1"/>
          <p:nvPr/>
        </p:nvSpPr>
        <p:spPr>
          <a:xfrm>
            <a:off x="146910" y="1294400"/>
            <a:ext cx="160569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b)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C61BE656-0B84-2B38-D6D1-E420FE59CECE}"/>
              </a:ext>
            </a:extLst>
          </p:cNvPr>
          <p:cNvSpPr txBox="1"/>
          <p:nvPr/>
        </p:nvSpPr>
        <p:spPr>
          <a:xfrm>
            <a:off x="609600" y="2277130"/>
            <a:ext cx="69129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Do</a:t>
            </a:r>
            <a:endParaRPr lang="vi-VN" sz="2800">
              <a:latin typeface="Times New Roman" panose="02020603050405020304" pitchFamily="18" charset="0"/>
              <a:cs typeface="Times New Roman" panose="02020603050405020304" pitchFamily="18" charset="0"/>
            </a:endParaRPr>
          </a:p>
        </p:txBody>
      </p:sp>
      <p:sp>
        <p:nvSpPr>
          <p:cNvPr id="13"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072341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842D70F7-48EC-539F-6B4D-CA7253B17A58}"/>
              </a:ext>
            </a:extLst>
          </p:cNvPr>
          <p:cNvSpPr/>
          <p:nvPr/>
        </p:nvSpPr>
        <p:spPr>
          <a:xfrm>
            <a:off x="406754" y="7063"/>
            <a:ext cx="8244758"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Bài</a:t>
            </a:r>
            <a:r>
              <a:rPr lang="en-US"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TẬP HỢP Q CÁC SỐ HỮU TỈ (Tiết 4)</a:t>
            </a:r>
            <a:endPar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739B8DB3-BD11-732B-4F59-20F4F6006C93}"/>
              </a:ext>
            </a:extLst>
          </p:cNvPr>
          <p:cNvGrpSpPr/>
          <p:nvPr/>
        </p:nvGrpSpPr>
        <p:grpSpPr>
          <a:xfrm>
            <a:off x="255723" y="912465"/>
            <a:ext cx="3657600" cy="3674715"/>
            <a:chOff x="255723" y="912465"/>
            <a:chExt cx="3657600" cy="3674715"/>
          </a:xfrm>
        </p:grpSpPr>
        <p:sp>
          <p:nvSpPr>
            <p:cNvPr id="2" name="Rectangle: Rounded Corners 1">
              <a:extLst>
                <a:ext uri="{FF2B5EF4-FFF2-40B4-BE49-F238E27FC236}">
                  <a16:creationId xmlns:a16="http://schemas.microsoft.com/office/drawing/2014/main" id="{315CC761-0A04-113C-665B-BC78062FC21D}"/>
                </a:ext>
              </a:extLst>
            </p:cNvPr>
            <p:cNvSpPr/>
            <p:nvPr/>
          </p:nvSpPr>
          <p:spPr>
            <a:xfrm>
              <a:off x="255723" y="912465"/>
              <a:ext cx="3657600" cy="367471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id="{716D53D5-2518-45FE-6A66-A652EC0C09C3}"/>
                </a:ext>
              </a:extLst>
            </p:cNvPr>
            <p:cNvSpPr>
              <a:spLocks noChangeArrowheads="1"/>
            </p:cNvSpPr>
            <p:nvPr/>
          </p:nvSpPr>
          <p:spPr bwMode="auto">
            <a:xfrm>
              <a:off x="357677" y="1026825"/>
              <a:ext cx="347944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 tập bổ sung 2:</a:t>
              </a: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Tìm số hữu tỉ lớn nhất trong các số hữu tỉ sau:</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id="{24596B98-EDC2-1A21-834D-6ED6A729713A}"/>
                </a:ext>
              </a:extLst>
            </p:cNvPr>
            <p:cNvGraphicFramePr>
              <a:graphicFrameLocks noChangeAspect="1"/>
            </p:cNvGraphicFramePr>
            <p:nvPr>
              <p:extLst>
                <p:ext uri="{D42A27DB-BD31-4B8C-83A1-F6EECF244321}">
                  <p14:modId xmlns:p14="http://schemas.microsoft.com/office/powerpoint/2010/main" val="1669546370"/>
                </p:ext>
              </p:extLst>
            </p:nvPr>
          </p:nvGraphicFramePr>
          <p:xfrm>
            <a:off x="713366" y="3160365"/>
            <a:ext cx="2419350" cy="952500"/>
          </p:xfrm>
          <a:graphic>
            <a:graphicData uri="http://schemas.openxmlformats.org/presentationml/2006/ole">
              <mc:AlternateContent xmlns:mc="http://schemas.openxmlformats.org/markup-compatibility/2006">
                <mc:Choice xmlns:v="urn:schemas-microsoft-com:vml" Requires="v">
                  <p:oleObj spid="_x0000_s17418" name="Equation" r:id="rId4" imgW="2425680" imgH="952200" progId="Equation.DSMT4">
                    <p:embed/>
                  </p:oleObj>
                </mc:Choice>
                <mc:Fallback>
                  <p:oleObj name="Equation" r:id="rId4" imgW="2425680" imgH="952200" progId="Equation.DSMT4">
                    <p:embed/>
                    <p:pic>
                      <p:nvPicPr>
                        <p:cNvPr id="0" name="Object 1"/>
                        <p:cNvPicPr>
                          <a:picLocks noChangeAspect="1" noChangeArrowheads="1"/>
                        </p:cNvPicPr>
                        <p:nvPr/>
                      </p:nvPicPr>
                      <p:blipFill>
                        <a:blip r:embed="rId5"/>
                        <a:srcRect/>
                        <a:stretch>
                          <a:fillRect/>
                        </a:stretch>
                      </p:blipFill>
                      <p:spPr bwMode="auto">
                        <a:xfrm>
                          <a:off x="713366" y="3160365"/>
                          <a:ext cx="241935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6" name="Group 5">
            <a:extLst>
              <a:ext uri="{FF2B5EF4-FFF2-40B4-BE49-F238E27FC236}">
                <a16:creationId xmlns:a16="http://schemas.microsoft.com/office/drawing/2014/main" id="{2EB64A6D-BC88-9C92-1CDA-5DF732B7896D}"/>
              </a:ext>
            </a:extLst>
          </p:cNvPr>
          <p:cNvGrpSpPr/>
          <p:nvPr/>
        </p:nvGrpSpPr>
        <p:grpSpPr>
          <a:xfrm>
            <a:off x="4294766" y="912464"/>
            <a:ext cx="4647757" cy="3674715"/>
            <a:chOff x="4294766" y="912464"/>
            <a:chExt cx="4647757" cy="3674715"/>
          </a:xfrm>
        </p:grpSpPr>
        <p:sp>
          <p:nvSpPr>
            <p:cNvPr id="13" name="Rectangle: Rounded Corners 12">
              <a:extLst>
                <a:ext uri="{FF2B5EF4-FFF2-40B4-BE49-F238E27FC236}">
                  <a16:creationId xmlns:a16="http://schemas.microsoft.com/office/drawing/2014/main" id="{C2487919-2D00-6733-B2E2-324F4FEA7BBE}"/>
                </a:ext>
              </a:extLst>
            </p:cNvPr>
            <p:cNvSpPr/>
            <p:nvPr/>
          </p:nvSpPr>
          <p:spPr>
            <a:xfrm>
              <a:off x="4294766" y="912464"/>
              <a:ext cx="4647757" cy="36747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6">
              <a:extLst>
                <a:ext uri="{FF2B5EF4-FFF2-40B4-BE49-F238E27FC236}">
                  <a16:creationId xmlns:a16="http://schemas.microsoft.com/office/drawing/2014/main" id="{389181E2-54A3-5C26-FD4A-97D16589B166}"/>
                </a:ext>
              </a:extLst>
            </p:cNvPr>
            <p:cNvSpPr>
              <a:spLocks noChangeArrowheads="1"/>
            </p:cNvSpPr>
            <p:nvPr/>
          </p:nvSpPr>
          <p:spPr bwMode="auto">
            <a:xfrm>
              <a:off x="4622437" y="937320"/>
              <a:ext cx="4029075"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 sánh các số hữu tỉ dựa vào phần bù với 1. Số nào có phần bù với 1 nhỏ nhất thì số đó lớn nhất.</a:t>
              </a:r>
            </a:p>
            <a:p>
              <a:pPr algn="just" eaLnBrk="0" fontAlgn="base" hangingPunct="0">
                <a:spcBef>
                  <a:spcPct val="0"/>
                </a:spcBef>
                <a:spcAft>
                  <a:spcPct val="0"/>
                </a:spcAf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Lưu ý: Trong các phân số dương có cùng tử số dương, phân số nào có mẫu lớn hơn thì nhỏ hơn.</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pic>
        <p:nvPicPr>
          <p:cNvPr id="11" name="Picture 10">
            <a:extLst>
              <a:ext uri="{FF2B5EF4-FFF2-40B4-BE49-F238E27FC236}">
                <a16:creationId xmlns:a16="http://schemas.microsoft.com/office/drawing/2014/main" id="{998AC847-1195-60B9-E413-73238268359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8279714" y="210860"/>
            <a:ext cx="940866" cy="940866"/>
          </a:xfrm>
          <a:prstGeom prst="rect">
            <a:avLst/>
          </a:prstGeom>
        </p:spPr>
      </p:pic>
    </p:spTree>
    <p:extLst>
      <p:ext uri="{BB962C8B-B14F-4D97-AF65-F5344CB8AC3E}">
        <p14:creationId xmlns:p14="http://schemas.microsoft.com/office/powerpoint/2010/main" val="30321359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842D70F7-48EC-539F-6B4D-CA7253B17A58}"/>
              </a:ext>
            </a:extLst>
          </p:cNvPr>
          <p:cNvSpPr/>
          <p:nvPr/>
        </p:nvSpPr>
        <p:spPr>
          <a:xfrm>
            <a:off x="406754" y="7063"/>
            <a:ext cx="8244758"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Bài</a:t>
            </a:r>
            <a:r>
              <a:rPr lang="en-US"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TẬP HỢP Q CÁC SỐ HỮU TỈ (Tiết 4)</a:t>
            </a:r>
            <a:endPar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739B8DB3-BD11-732B-4F59-20F4F6006C93}"/>
              </a:ext>
            </a:extLst>
          </p:cNvPr>
          <p:cNvGrpSpPr/>
          <p:nvPr/>
        </p:nvGrpSpPr>
        <p:grpSpPr>
          <a:xfrm>
            <a:off x="255723" y="912465"/>
            <a:ext cx="3657600" cy="3674715"/>
            <a:chOff x="255723" y="912465"/>
            <a:chExt cx="3657600" cy="3674715"/>
          </a:xfrm>
        </p:grpSpPr>
        <p:sp>
          <p:nvSpPr>
            <p:cNvPr id="2" name="Rectangle: Rounded Corners 1">
              <a:extLst>
                <a:ext uri="{FF2B5EF4-FFF2-40B4-BE49-F238E27FC236}">
                  <a16:creationId xmlns:a16="http://schemas.microsoft.com/office/drawing/2014/main" id="{315CC761-0A04-113C-665B-BC78062FC21D}"/>
                </a:ext>
              </a:extLst>
            </p:cNvPr>
            <p:cNvSpPr/>
            <p:nvPr/>
          </p:nvSpPr>
          <p:spPr>
            <a:xfrm>
              <a:off x="255723" y="912465"/>
              <a:ext cx="3657600" cy="367471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id="{716D53D5-2518-45FE-6A66-A652EC0C09C3}"/>
                </a:ext>
              </a:extLst>
            </p:cNvPr>
            <p:cNvSpPr>
              <a:spLocks noChangeArrowheads="1"/>
            </p:cNvSpPr>
            <p:nvPr/>
          </p:nvSpPr>
          <p:spPr bwMode="auto">
            <a:xfrm>
              <a:off x="357677" y="1026825"/>
              <a:ext cx="347944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 tập bổ sung 2:</a:t>
              </a: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Tìm số hữu tỉ lớn nhất trong các số hữu tỉ sau:</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id="{24596B98-EDC2-1A21-834D-6ED6A729713A}"/>
                </a:ext>
              </a:extLst>
            </p:cNvPr>
            <p:cNvGraphicFramePr>
              <a:graphicFrameLocks noChangeAspect="1"/>
            </p:cNvGraphicFramePr>
            <p:nvPr>
              <p:extLst>
                <p:ext uri="{D42A27DB-BD31-4B8C-83A1-F6EECF244321}">
                  <p14:modId xmlns:p14="http://schemas.microsoft.com/office/powerpoint/2010/main" val="2073180084"/>
                </p:ext>
              </p:extLst>
            </p:nvPr>
          </p:nvGraphicFramePr>
          <p:xfrm>
            <a:off x="713366" y="3160365"/>
            <a:ext cx="2419350" cy="952500"/>
          </p:xfrm>
          <a:graphic>
            <a:graphicData uri="http://schemas.openxmlformats.org/presentationml/2006/ole">
              <mc:AlternateContent xmlns:mc="http://schemas.openxmlformats.org/markup-compatibility/2006">
                <mc:Choice xmlns:v="urn:schemas-microsoft-com:vml" Requires="v">
                  <p:oleObj spid="_x0000_s26629" name="Equation" r:id="rId5" imgW="2425680" imgH="952200" progId="Equation.DSMT4">
                    <p:embed/>
                  </p:oleObj>
                </mc:Choice>
                <mc:Fallback>
                  <p:oleObj name="Equation" r:id="rId5" imgW="2425680" imgH="952200" progId="Equation.DSMT4">
                    <p:embed/>
                    <p:pic>
                      <p:nvPicPr>
                        <p:cNvPr id="0" name=""/>
                        <p:cNvPicPr>
                          <a:picLocks noChangeAspect="1" noChangeArrowheads="1"/>
                        </p:cNvPicPr>
                        <p:nvPr/>
                      </p:nvPicPr>
                      <p:blipFill>
                        <a:blip r:embed="rId6"/>
                        <a:srcRect/>
                        <a:stretch>
                          <a:fillRect/>
                        </a:stretch>
                      </p:blipFill>
                      <p:spPr bwMode="auto">
                        <a:xfrm>
                          <a:off x="713366" y="3160365"/>
                          <a:ext cx="241935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12" name="Picture 11"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3840" y="2173879"/>
            <a:ext cx="2327672" cy="2327672"/>
          </a:xfrm>
          <a:prstGeom prst="rect">
            <a:avLst/>
          </a:prstGeom>
        </p:spPr>
      </p:pic>
      <p:sp>
        <p:nvSpPr>
          <p:cNvPr id="14" name="Cloud Callout 13"/>
          <p:cNvSpPr/>
          <p:nvPr/>
        </p:nvSpPr>
        <p:spPr>
          <a:xfrm>
            <a:off x="6921445" y="840946"/>
            <a:ext cx="1981200" cy="1259714"/>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itchFamily="18" charset="0"/>
                <a:cs typeface="Times New Roman" pitchFamily="18" charset="0"/>
              </a:rPr>
              <a:t>HĐ: NHÓM</a:t>
            </a:r>
          </a:p>
        </p:txBody>
      </p:sp>
      <p:pic>
        <p:nvPicPr>
          <p:cNvPr id="15" name="Picture 8" descr="Digit 120"/>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05388" y="3403613"/>
            <a:ext cx="2057400" cy="113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8584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123000"/>
                                  </p:stCondLst>
                                  <p:iterate type="lt">
                                    <p:tmPct val="5000"/>
                                  </p:iterate>
                                  <p:childTnLst>
                                    <p:anim calcmode="lin" valueType="num">
                                      <p:cBhvr>
                                        <p:cTn id="6" dur="1000"/>
                                        <p:tgtEl>
                                          <p:spTgt spid="15"/>
                                        </p:tgtEl>
                                        <p:attrNameLst>
                                          <p:attrName>ppt_w</p:attrName>
                                        </p:attrNameLst>
                                      </p:cBhvr>
                                      <p:tavLst>
                                        <p:tav tm="0">
                                          <p:val>
                                            <p:strVal val="ppt_w"/>
                                          </p:val>
                                        </p:tav>
                                        <p:tav tm="100000">
                                          <p:val>
                                            <p:fltVal val="0"/>
                                          </p:val>
                                        </p:tav>
                                      </p:tavLst>
                                    </p:anim>
                                    <p:anim calcmode="lin" valueType="num">
                                      <p:cBhvr>
                                        <p:cTn id="7" dur="1000"/>
                                        <p:tgtEl>
                                          <p:spTgt spid="15"/>
                                        </p:tgtEl>
                                        <p:attrNameLst>
                                          <p:attrName>ppt_h</p:attrName>
                                        </p:attrNameLst>
                                      </p:cBhvr>
                                      <p:tavLst>
                                        <p:tav tm="0">
                                          <p:val>
                                            <p:strVal val="ppt_h"/>
                                          </p:val>
                                        </p:tav>
                                        <p:tav tm="100000">
                                          <p:val>
                                            <p:fltVal val="0"/>
                                          </p:val>
                                        </p:tav>
                                      </p:tavLst>
                                    </p:anim>
                                    <p:anim calcmode="lin" valueType="num">
                                      <p:cBhvr>
                                        <p:cTn id="8" dur="1000"/>
                                        <p:tgtEl>
                                          <p:spTgt spid="15"/>
                                        </p:tgtEl>
                                        <p:attrNameLst>
                                          <p:attrName>style.rotation</p:attrName>
                                        </p:attrNameLst>
                                      </p:cBhvr>
                                      <p:tavLst>
                                        <p:tav tm="0">
                                          <p:val>
                                            <p:fltVal val="0"/>
                                          </p:val>
                                        </p:tav>
                                        <p:tav tm="100000">
                                          <p:val>
                                            <p:fltVal val="90"/>
                                          </p:val>
                                        </p:tav>
                                      </p:tavLst>
                                    </p:anim>
                                    <p:animEffect transition="out" filter="fade">
                                      <p:cBhvr>
                                        <p:cTn id="9" dur="1000"/>
                                        <p:tgtEl>
                                          <p:spTgt spid="15"/>
                                        </p:tgtEl>
                                      </p:cBhvr>
                                    </p:animEffect>
                                    <p:set>
                                      <p:cBhvr>
                                        <p:cTn id="10"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F153E5F6-6E5A-74BB-A74D-11407C6CED7E}"/>
              </a:ext>
            </a:extLst>
          </p:cNvPr>
          <p:cNvGrpSpPr/>
          <p:nvPr/>
        </p:nvGrpSpPr>
        <p:grpSpPr>
          <a:xfrm>
            <a:off x="930278" y="1995792"/>
            <a:ext cx="2351039" cy="838200"/>
            <a:chOff x="930278" y="1995792"/>
            <a:chExt cx="2351039" cy="838200"/>
          </a:xfrm>
        </p:grpSpPr>
        <p:graphicFrame>
          <p:nvGraphicFramePr>
            <p:cNvPr id="4" name="Object 3">
              <a:extLst>
                <a:ext uri="{FF2B5EF4-FFF2-40B4-BE49-F238E27FC236}">
                  <a16:creationId xmlns:a16="http://schemas.microsoft.com/office/drawing/2014/main" id="{DF470C1C-347C-6A86-E0A6-BF67FCAF8F03}"/>
                </a:ext>
              </a:extLst>
            </p:cNvPr>
            <p:cNvGraphicFramePr>
              <a:graphicFrameLocks noChangeAspect="1"/>
            </p:cNvGraphicFramePr>
            <p:nvPr>
              <p:extLst>
                <p:ext uri="{D42A27DB-BD31-4B8C-83A1-F6EECF244321}">
                  <p14:modId xmlns:p14="http://schemas.microsoft.com/office/powerpoint/2010/main" val="2454929533"/>
                </p:ext>
              </p:extLst>
            </p:nvPr>
          </p:nvGraphicFramePr>
          <p:xfrm>
            <a:off x="930278" y="1995792"/>
            <a:ext cx="374650" cy="838200"/>
          </p:xfrm>
          <a:graphic>
            <a:graphicData uri="http://schemas.openxmlformats.org/presentationml/2006/ole">
              <mc:AlternateContent xmlns:mc="http://schemas.openxmlformats.org/markup-compatibility/2006">
                <mc:Choice xmlns:v="urn:schemas-microsoft-com:vml" Requires="v">
                  <p:oleObj spid="_x0000_s18514" name="Equation" r:id="rId3" imgW="380880" imgH="838080" progId="Equation.DSMT4">
                    <p:embed/>
                  </p:oleObj>
                </mc:Choice>
                <mc:Fallback>
                  <p:oleObj name="Equation" r:id="rId3" imgW="380880" imgH="838080" progId="Equation.DSMT4">
                    <p:embed/>
                    <p:pic>
                      <p:nvPicPr>
                        <p:cNvPr id="0" name="Object 10"/>
                        <p:cNvPicPr>
                          <a:picLocks noChangeAspect="1" noChangeArrowheads="1"/>
                        </p:cNvPicPr>
                        <p:nvPr/>
                      </p:nvPicPr>
                      <p:blipFill>
                        <a:blip r:embed="rId4"/>
                        <a:srcRect/>
                        <a:stretch>
                          <a:fillRect/>
                        </a:stretch>
                      </p:blipFill>
                      <p:spPr bwMode="auto">
                        <a:xfrm>
                          <a:off x="930278" y="1995792"/>
                          <a:ext cx="374650" cy="838200"/>
                        </a:xfrm>
                        <a:prstGeom prst="rect">
                          <a:avLst/>
                        </a:prstGeom>
                        <a:noFill/>
                      </p:spPr>
                    </p:pic>
                  </p:oleObj>
                </mc:Fallback>
              </mc:AlternateContent>
            </a:graphicData>
          </a:graphic>
        </p:graphicFrame>
        <p:graphicFrame>
          <p:nvGraphicFramePr>
            <p:cNvPr id="5" name="Object 4">
              <a:extLst>
                <a:ext uri="{FF2B5EF4-FFF2-40B4-BE49-F238E27FC236}">
                  <a16:creationId xmlns:a16="http://schemas.microsoft.com/office/drawing/2014/main" id="{84313BDB-2DFE-E66D-F1C5-121401ACA5C5}"/>
                </a:ext>
              </a:extLst>
            </p:cNvPr>
            <p:cNvGraphicFramePr>
              <a:graphicFrameLocks noChangeAspect="1"/>
            </p:cNvGraphicFramePr>
            <p:nvPr>
              <p:extLst>
                <p:ext uri="{D42A27DB-BD31-4B8C-83A1-F6EECF244321}">
                  <p14:modId xmlns:p14="http://schemas.microsoft.com/office/powerpoint/2010/main" val="73045739"/>
                </p:ext>
              </p:extLst>
            </p:nvPr>
          </p:nvGraphicFramePr>
          <p:xfrm>
            <a:off x="1366035" y="1995792"/>
            <a:ext cx="374650" cy="838200"/>
          </p:xfrm>
          <a:graphic>
            <a:graphicData uri="http://schemas.openxmlformats.org/presentationml/2006/ole">
              <mc:AlternateContent xmlns:mc="http://schemas.openxmlformats.org/markup-compatibility/2006">
                <mc:Choice xmlns:v="urn:schemas-microsoft-com:vml" Requires="v">
                  <p:oleObj spid="_x0000_s18515" name="Equation" r:id="rId5" imgW="380880" imgH="838080" progId="Equation.DSMT4">
                    <p:embed/>
                  </p:oleObj>
                </mc:Choice>
                <mc:Fallback>
                  <p:oleObj name="Equation" r:id="rId5" imgW="380880" imgH="838080" progId="Equation.DSMT4">
                    <p:embed/>
                    <p:pic>
                      <p:nvPicPr>
                        <p:cNvPr id="0" name="Object 9"/>
                        <p:cNvPicPr>
                          <a:picLocks noChangeAspect="1" noChangeArrowheads="1"/>
                        </p:cNvPicPr>
                        <p:nvPr/>
                      </p:nvPicPr>
                      <p:blipFill>
                        <a:blip r:embed="rId6"/>
                        <a:srcRect/>
                        <a:stretch>
                          <a:fillRect/>
                        </a:stretch>
                      </p:blipFill>
                      <p:spPr bwMode="auto">
                        <a:xfrm>
                          <a:off x="1366035" y="1995792"/>
                          <a:ext cx="374650" cy="838200"/>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F153A7D6-4CDA-B9C6-EECC-FC325B819018}"/>
                </a:ext>
              </a:extLst>
            </p:cNvPr>
            <p:cNvGraphicFramePr>
              <a:graphicFrameLocks noChangeAspect="1"/>
            </p:cNvGraphicFramePr>
            <p:nvPr>
              <p:extLst>
                <p:ext uri="{D42A27DB-BD31-4B8C-83A1-F6EECF244321}">
                  <p14:modId xmlns:p14="http://schemas.microsoft.com/office/powerpoint/2010/main" val="1088344964"/>
                </p:ext>
              </p:extLst>
            </p:nvPr>
          </p:nvGraphicFramePr>
          <p:xfrm>
            <a:off x="1801792" y="1998967"/>
            <a:ext cx="374650" cy="831850"/>
          </p:xfrm>
          <a:graphic>
            <a:graphicData uri="http://schemas.openxmlformats.org/presentationml/2006/ole">
              <mc:AlternateContent xmlns:mc="http://schemas.openxmlformats.org/markup-compatibility/2006">
                <mc:Choice xmlns:v="urn:schemas-microsoft-com:vml" Requires="v">
                  <p:oleObj spid="_x0000_s18516" name="Equation" r:id="rId7" imgW="380880" imgH="825480" progId="Equation.DSMT4">
                    <p:embed/>
                  </p:oleObj>
                </mc:Choice>
                <mc:Fallback>
                  <p:oleObj name="Equation" r:id="rId7" imgW="380880" imgH="825480" progId="Equation.DSMT4">
                    <p:embed/>
                    <p:pic>
                      <p:nvPicPr>
                        <p:cNvPr id="0" name="Object 8"/>
                        <p:cNvPicPr>
                          <a:picLocks noChangeAspect="1" noChangeArrowheads="1"/>
                        </p:cNvPicPr>
                        <p:nvPr/>
                      </p:nvPicPr>
                      <p:blipFill>
                        <a:blip r:embed="rId8"/>
                        <a:srcRect/>
                        <a:stretch>
                          <a:fillRect/>
                        </a:stretch>
                      </p:blipFill>
                      <p:spPr bwMode="auto">
                        <a:xfrm>
                          <a:off x="1801792" y="1998967"/>
                          <a:ext cx="374650" cy="831850"/>
                        </a:xfrm>
                        <a:prstGeom prst="rect">
                          <a:avLst/>
                        </a:prstGeom>
                        <a:noFill/>
                      </p:spPr>
                    </p:pic>
                  </p:oleObj>
                </mc:Fallback>
              </mc:AlternateContent>
            </a:graphicData>
          </a:graphic>
        </p:graphicFrame>
        <p:graphicFrame>
          <p:nvGraphicFramePr>
            <p:cNvPr id="7" name="Object 6">
              <a:extLst>
                <a:ext uri="{FF2B5EF4-FFF2-40B4-BE49-F238E27FC236}">
                  <a16:creationId xmlns:a16="http://schemas.microsoft.com/office/drawing/2014/main" id="{41EFDB83-004A-AEF8-ECFE-60281D3AFCA0}"/>
                </a:ext>
              </a:extLst>
            </p:cNvPr>
            <p:cNvGraphicFramePr>
              <a:graphicFrameLocks noChangeAspect="1"/>
            </p:cNvGraphicFramePr>
            <p:nvPr>
              <p:extLst>
                <p:ext uri="{D42A27DB-BD31-4B8C-83A1-F6EECF244321}">
                  <p14:modId xmlns:p14="http://schemas.microsoft.com/office/powerpoint/2010/main" val="3381515775"/>
                </p:ext>
              </p:extLst>
            </p:nvPr>
          </p:nvGraphicFramePr>
          <p:xfrm>
            <a:off x="2237548" y="1995792"/>
            <a:ext cx="520700" cy="838200"/>
          </p:xfrm>
          <a:graphic>
            <a:graphicData uri="http://schemas.openxmlformats.org/presentationml/2006/ole">
              <mc:AlternateContent xmlns:mc="http://schemas.openxmlformats.org/markup-compatibility/2006">
                <mc:Choice xmlns:v="urn:schemas-microsoft-com:vml" Requires="v">
                  <p:oleObj spid="_x0000_s18517" name="Equation" r:id="rId9" imgW="520560" imgH="838080" progId="Equation.DSMT4">
                    <p:embed/>
                  </p:oleObj>
                </mc:Choice>
                <mc:Fallback>
                  <p:oleObj name="Equation" r:id="rId9" imgW="520560" imgH="838080" progId="Equation.DSMT4">
                    <p:embed/>
                    <p:pic>
                      <p:nvPicPr>
                        <p:cNvPr id="0" name="Object 7"/>
                        <p:cNvPicPr>
                          <a:picLocks noChangeAspect="1" noChangeArrowheads="1"/>
                        </p:cNvPicPr>
                        <p:nvPr/>
                      </p:nvPicPr>
                      <p:blipFill>
                        <a:blip r:embed="rId10"/>
                        <a:srcRect/>
                        <a:stretch>
                          <a:fillRect/>
                        </a:stretch>
                      </p:blipFill>
                      <p:spPr bwMode="auto">
                        <a:xfrm>
                          <a:off x="2237548" y="1995792"/>
                          <a:ext cx="520700" cy="838200"/>
                        </a:xfrm>
                        <a:prstGeom prst="rect">
                          <a:avLst/>
                        </a:prstGeom>
                        <a:noFill/>
                      </p:spPr>
                    </p:pic>
                  </p:oleObj>
                </mc:Fallback>
              </mc:AlternateContent>
            </a:graphicData>
          </a:graphic>
        </p:graphicFrame>
        <p:graphicFrame>
          <p:nvGraphicFramePr>
            <p:cNvPr id="8" name="Object 7">
              <a:extLst>
                <a:ext uri="{FF2B5EF4-FFF2-40B4-BE49-F238E27FC236}">
                  <a16:creationId xmlns:a16="http://schemas.microsoft.com/office/drawing/2014/main" id="{A59A974E-50D0-68FE-55BB-CC6A4F903FA1}"/>
                </a:ext>
              </a:extLst>
            </p:cNvPr>
            <p:cNvGraphicFramePr>
              <a:graphicFrameLocks noChangeAspect="1"/>
            </p:cNvGraphicFramePr>
            <p:nvPr>
              <p:extLst>
                <p:ext uri="{D42A27DB-BD31-4B8C-83A1-F6EECF244321}">
                  <p14:modId xmlns:p14="http://schemas.microsoft.com/office/powerpoint/2010/main" val="1678302115"/>
                </p:ext>
              </p:extLst>
            </p:nvPr>
          </p:nvGraphicFramePr>
          <p:xfrm>
            <a:off x="2819354" y="1995792"/>
            <a:ext cx="461963" cy="838200"/>
          </p:xfrm>
          <a:graphic>
            <a:graphicData uri="http://schemas.openxmlformats.org/presentationml/2006/ole">
              <mc:AlternateContent xmlns:mc="http://schemas.openxmlformats.org/markup-compatibility/2006">
                <mc:Choice xmlns:v="urn:schemas-microsoft-com:vml" Requires="v">
                  <p:oleObj spid="_x0000_s18518" name="Equation" r:id="rId11" imgW="457200" imgH="838080" progId="Equation.DSMT4">
                    <p:embed/>
                  </p:oleObj>
                </mc:Choice>
                <mc:Fallback>
                  <p:oleObj name="Equation" r:id="rId11" imgW="457200" imgH="838080" progId="Equation.DSMT4">
                    <p:embed/>
                    <p:pic>
                      <p:nvPicPr>
                        <p:cNvPr id="0" name="Object 6"/>
                        <p:cNvPicPr>
                          <a:picLocks noChangeAspect="1" noChangeArrowheads="1"/>
                        </p:cNvPicPr>
                        <p:nvPr/>
                      </p:nvPicPr>
                      <p:blipFill>
                        <a:blip r:embed="rId12"/>
                        <a:srcRect/>
                        <a:stretch>
                          <a:fillRect/>
                        </a:stretch>
                      </p:blipFill>
                      <p:spPr bwMode="auto">
                        <a:xfrm>
                          <a:off x="2819354" y="1995792"/>
                          <a:ext cx="461963" cy="838200"/>
                        </a:xfrm>
                        <a:prstGeom prst="rect">
                          <a:avLst/>
                        </a:prstGeom>
                        <a:noFill/>
                      </p:spPr>
                    </p:pic>
                  </p:oleObj>
                </mc:Fallback>
              </mc:AlternateContent>
            </a:graphicData>
          </a:graphic>
        </p:graphicFrame>
      </p:grpSp>
      <p:graphicFrame>
        <p:nvGraphicFramePr>
          <p:cNvPr id="10" name="Object 9">
            <a:extLst>
              <a:ext uri="{FF2B5EF4-FFF2-40B4-BE49-F238E27FC236}">
                <a16:creationId xmlns:a16="http://schemas.microsoft.com/office/drawing/2014/main" id="{334D76DA-105E-ABCE-589D-B6B9BF181C45}"/>
              </a:ext>
            </a:extLst>
          </p:cNvPr>
          <p:cNvGraphicFramePr>
            <a:graphicFrameLocks noChangeAspect="1"/>
          </p:cNvGraphicFramePr>
          <p:nvPr>
            <p:extLst>
              <p:ext uri="{D42A27DB-BD31-4B8C-83A1-F6EECF244321}">
                <p14:modId xmlns:p14="http://schemas.microsoft.com/office/powerpoint/2010/main" val="905329995"/>
              </p:ext>
            </p:extLst>
          </p:nvPr>
        </p:nvGraphicFramePr>
        <p:xfrm>
          <a:off x="1752600" y="2926257"/>
          <a:ext cx="2044700" cy="838200"/>
        </p:xfrm>
        <a:graphic>
          <a:graphicData uri="http://schemas.openxmlformats.org/presentationml/2006/ole">
            <mc:AlternateContent xmlns:mc="http://schemas.openxmlformats.org/markup-compatibility/2006">
              <mc:Choice xmlns:v="urn:schemas-microsoft-com:vml" Requires="v">
                <p:oleObj spid="_x0000_s18519" name="Equation" r:id="rId13" imgW="2031840" imgH="838080" progId="Equation.DSMT4">
                  <p:embed/>
                </p:oleObj>
              </mc:Choice>
              <mc:Fallback>
                <p:oleObj name="Equation" r:id="rId13" imgW="2031840" imgH="838080" progId="Equation.DSMT4">
                  <p:embed/>
                  <p:pic>
                    <p:nvPicPr>
                      <p:cNvPr id="0" name="Object 5"/>
                      <p:cNvPicPr>
                        <a:picLocks noChangeAspect="1" noChangeArrowheads="1"/>
                      </p:cNvPicPr>
                      <p:nvPr/>
                    </p:nvPicPr>
                    <p:blipFill>
                      <a:blip r:embed="rId14"/>
                      <a:srcRect/>
                      <a:stretch>
                        <a:fillRect/>
                      </a:stretch>
                    </p:blipFill>
                    <p:spPr bwMode="auto">
                      <a:xfrm>
                        <a:off x="1752600" y="2926257"/>
                        <a:ext cx="2044700" cy="838200"/>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id="{834509C0-1AFB-58ED-9426-4B37CB54E51D}"/>
              </a:ext>
            </a:extLst>
          </p:cNvPr>
          <p:cNvGraphicFramePr>
            <a:graphicFrameLocks noChangeAspect="1"/>
          </p:cNvGraphicFramePr>
          <p:nvPr>
            <p:extLst>
              <p:ext uri="{D42A27DB-BD31-4B8C-83A1-F6EECF244321}">
                <p14:modId xmlns:p14="http://schemas.microsoft.com/office/powerpoint/2010/main" val="296979105"/>
              </p:ext>
            </p:extLst>
          </p:nvPr>
        </p:nvGraphicFramePr>
        <p:xfrm>
          <a:off x="1386417" y="3949254"/>
          <a:ext cx="2603500" cy="317500"/>
        </p:xfrm>
        <a:graphic>
          <a:graphicData uri="http://schemas.openxmlformats.org/presentationml/2006/ole">
            <mc:AlternateContent xmlns:mc="http://schemas.openxmlformats.org/markup-compatibility/2006">
              <mc:Choice xmlns:v="urn:schemas-microsoft-com:vml" Requires="v">
                <p:oleObj spid="_x0000_s18520" name="Equation" r:id="rId15" imgW="2616120" imgH="317160" progId="Equation.DSMT4">
                  <p:embed/>
                </p:oleObj>
              </mc:Choice>
              <mc:Fallback>
                <p:oleObj name="Equation" r:id="rId15" imgW="2616120" imgH="317160" progId="Equation.DSMT4">
                  <p:embed/>
                  <p:pic>
                    <p:nvPicPr>
                      <p:cNvPr id="0" name="Object 4"/>
                      <p:cNvPicPr>
                        <a:picLocks noChangeAspect="1" noChangeArrowheads="1"/>
                      </p:cNvPicPr>
                      <p:nvPr/>
                    </p:nvPicPr>
                    <p:blipFill>
                      <a:blip r:embed="rId16"/>
                      <a:srcRect/>
                      <a:stretch>
                        <a:fillRect/>
                      </a:stretch>
                    </p:blipFill>
                    <p:spPr bwMode="auto">
                      <a:xfrm>
                        <a:off x="1386417" y="3949254"/>
                        <a:ext cx="2603500"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a:extLst>
              <a:ext uri="{FF2B5EF4-FFF2-40B4-BE49-F238E27FC236}">
                <a16:creationId xmlns:a16="http://schemas.microsoft.com/office/drawing/2014/main" id="{F39C7BBD-65E6-4754-AE14-A6150C62F58F}"/>
              </a:ext>
            </a:extLst>
          </p:cNvPr>
          <p:cNvGraphicFramePr>
            <a:graphicFrameLocks noChangeAspect="1"/>
          </p:cNvGraphicFramePr>
          <p:nvPr>
            <p:extLst>
              <p:ext uri="{D42A27DB-BD31-4B8C-83A1-F6EECF244321}">
                <p14:modId xmlns:p14="http://schemas.microsoft.com/office/powerpoint/2010/main" val="2563227171"/>
              </p:ext>
            </p:extLst>
          </p:nvPr>
        </p:nvGraphicFramePr>
        <p:xfrm>
          <a:off x="5570495" y="761277"/>
          <a:ext cx="2870200" cy="838200"/>
        </p:xfrm>
        <a:graphic>
          <a:graphicData uri="http://schemas.openxmlformats.org/presentationml/2006/ole">
            <mc:AlternateContent xmlns:mc="http://schemas.openxmlformats.org/markup-compatibility/2006">
              <mc:Choice xmlns:v="urn:schemas-microsoft-com:vml" Requires="v">
                <p:oleObj spid="_x0000_s18521" name="Equation" r:id="rId17" imgW="2869920" imgH="838080" progId="Equation.DSMT4">
                  <p:embed/>
                </p:oleObj>
              </mc:Choice>
              <mc:Fallback>
                <p:oleObj name="Equation" r:id="rId17" imgW="2869920" imgH="838080" progId="Equation.DSMT4">
                  <p:embed/>
                  <p:pic>
                    <p:nvPicPr>
                      <p:cNvPr id="0" name="Object 3"/>
                      <p:cNvPicPr>
                        <a:picLocks noChangeAspect="1" noChangeArrowheads="1"/>
                      </p:cNvPicPr>
                      <p:nvPr/>
                    </p:nvPicPr>
                    <p:blipFill>
                      <a:blip r:embed="rId18"/>
                      <a:srcRect/>
                      <a:stretch>
                        <a:fillRect/>
                      </a:stretch>
                    </p:blipFill>
                    <p:spPr bwMode="auto">
                      <a:xfrm>
                        <a:off x="5570495" y="761277"/>
                        <a:ext cx="2870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a:extLst>
              <a:ext uri="{FF2B5EF4-FFF2-40B4-BE49-F238E27FC236}">
                <a16:creationId xmlns:a16="http://schemas.microsoft.com/office/drawing/2014/main" id="{B84A0C82-FB6C-0981-84B0-02ACA366886B}"/>
              </a:ext>
            </a:extLst>
          </p:cNvPr>
          <p:cNvGraphicFramePr>
            <a:graphicFrameLocks noChangeAspect="1"/>
          </p:cNvGraphicFramePr>
          <p:nvPr>
            <p:extLst>
              <p:ext uri="{D42A27DB-BD31-4B8C-83A1-F6EECF244321}">
                <p14:modId xmlns:p14="http://schemas.microsoft.com/office/powerpoint/2010/main" val="2536492162"/>
              </p:ext>
            </p:extLst>
          </p:nvPr>
        </p:nvGraphicFramePr>
        <p:xfrm>
          <a:off x="5892800" y="1859955"/>
          <a:ext cx="2946400" cy="838200"/>
        </p:xfrm>
        <a:graphic>
          <a:graphicData uri="http://schemas.openxmlformats.org/presentationml/2006/ole">
            <mc:AlternateContent xmlns:mc="http://schemas.openxmlformats.org/markup-compatibility/2006">
              <mc:Choice xmlns:v="urn:schemas-microsoft-com:vml" Requires="v">
                <p:oleObj spid="_x0000_s18522" name="Equation" r:id="rId19" imgW="2946240" imgH="838080" progId="Equation.DSMT4">
                  <p:embed/>
                </p:oleObj>
              </mc:Choice>
              <mc:Fallback>
                <p:oleObj name="Equation" r:id="rId19" imgW="2946240" imgH="838080" progId="Equation.DSMT4">
                  <p:embed/>
                  <p:pic>
                    <p:nvPicPr>
                      <p:cNvPr id="0" name="Object 2"/>
                      <p:cNvPicPr>
                        <a:picLocks noChangeAspect="1" noChangeArrowheads="1"/>
                      </p:cNvPicPr>
                      <p:nvPr/>
                    </p:nvPicPr>
                    <p:blipFill>
                      <a:blip r:embed="rId20"/>
                      <a:srcRect/>
                      <a:stretch>
                        <a:fillRect/>
                      </a:stretch>
                    </p:blipFill>
                    <p:spPr bwMode="auto">
                      <a:xfrm>
                        <a:off x="5892800" y="1859955"/>
                        <a:ext cx="29464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a:extLst>
              <a:ext uri="{FF2B5EF4-FFF2-40B4-BE49-F238E27FC236}">
                <a16:creationId xmlns:a16="http://schemas.microsoft.com/office/drawing/2014/main" id="{9C3DBE07-B76B-F82F-93DD-5A2D8C22E613}"/>
              </a:ext>
            </a:extLst>
          </p:cNvPr>
          <p:cNvGraphicFramePr>
            <a:graphicFrameLocks noChangeAspect="1"/>
          </p:cNvGraphicFramePr>
          <p:nvPr>
            <p:extLst>
              <p:ext uri="{D42A27DB-BD31-4B8C-83A1-F6EECF244321}">
                <p14:modId xmlns:p14="http://schemas.microsoft.com/office/powerpoint/2010/main" val="1038944270"/>
              </p:ext>
            </p:extLst>
          </p:nvPr>
        </p:nvGraphicFramePr>
        <p:xfrm>
          <a:off x="7936133" y="2898950"/>
          <a:ext cx="463550" cy="838200"/>
        </p:xfrm>
        <a:graphic>
          <a:graphicData uri="http://schemas.openxmlformats.org/presentationml/2006/ole">
            <mc:AlternateContent xmlns:mc="http://schemas.openxmlformats.org/markup-compatibility/2006">
              <mc:Choice xmlns:v="urn:schemas-microsoft-com:vml" Requires="v">
                <p:oleObj spid="_x0000_s18523" name="Equation" r:id="rId21" imgW="457200" imgH="838080" progId="Equation.DSMT4">
                  <p:embed/>
                </p:oleObj>
              </mc:Choice>
              <mc:Fallback>
                <p:oleObj name="Equation" r:id="rId21" imgW="457200" imgH="838080" progId="Equation.DSMT4">
                  <p:embed/>
                  <p:pic>
                    <p:nvPicPr>
                      <p:cNvPr id="0" name="Object 1"/>
                      <p:cNvPicPr>
                        <a:picLocks noChangeAspect="1" noChangeArrowheads="1"/>
                      </p:cNvPicPr>
                      <p:nvPr/>
                    </p:nvPicPr>
                    <p:blipFill>
                      <a:blip r:embed="rId22"/>
                      <a:srcRect/>
                      <a:stretch>
                        <a:fillRect/>
                      </a:stretch>
                    </p:blipFill>
                    <p:spPr bwMode="auto">
                      <a:xfrm>
                        <a:off x="7936133" y="2898950"/>
                        <a:ext cx="4635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12">
            <a:extLst>
              <a:ext uri="{FF2B5EF4-FFF2-40B4-BE49-F238E27FC236}">
                <a16:creationId xmlns:a16="http://schemas.microsoft.com/office/drawing/2014/main" id="{DB465FBE-05D9-6773-7F9A-3537C90D9B52}"/>
              </a:ext>
            </a:extLst>
          </p:cNvPr>
          <p:cNvSpPr>
            <a:spLocks noChangeArrowheads="1"/>
          </p:cNvSpPr>
          <p:nvPr/>
        </p:nvSpPr>
        <p:spPr bwMode="auto">
          <a:xfrm>
            <a:off x="212777" y="1474185"/>
            <a:ext cx="3886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Phần bù với 1 của các số: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1" name="Rectangle 18">
            <a:extLst>
              <a:ext uri="{FF2B5EF4-FFF2-40B4-BE49-F238E27FC236}">
                <a16:creationId xmlns:a16="http://schemas.microsoft.com/office/drawing/2014/main" id="{5A918245-F1F0-F2EF-6381-46D727E0E47F}"/>
              </a:ext>
            </a:extLst>
          </p:cNvPr>
          <p:cNvSpPr>
            <a:spLocks noChangeArrowheads="1"/>
          </p:cNvSpPr>
          <p:nvPr/>
        </p:nvSpPr>
        <p:spPr bwMode="auto">
          <a:xfrm>
            <a:off x="19612" y="3056440"/>
            <a:ext cx="18213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lần lượt là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2" name="Rectangle 19">
            <a:extLst>
              <a:ext uri="{FF2B5EF4-FFF2-40B4-BE49-F238E27FC236}">
                <a16:creationId xmlns:a16="http://schemas.microsoft.com/office/drawing/2014/main" id="{D3FD90AF-7531-AC48-9D65-517E5844F4DD}"/>
              </a:ext>
            </a:extLst>
          </p:cNvPr>
          <p:cNvSpPr>
            <a:spLocks noChangeArrowheads="1"/>
          </p:cNvSpPr>
          <p:nvPr/>
        </p:nvSpPr>
        <p:spPr bwMode="auto">
          <a:xfrm>
            <a:off x="700617" y="3837138"/>
            <a:ext cx="685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Mà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3" name="Rectangle 20">
            <a:extLst>
              <a:ext uri="{FF2B5EF4-FFF2-40B4-BE49-F238E27FC236}">
                <a16:creationId xmlns:a16="http://schemas.microsoft.com/office/drawing/2014/main" id="{A1E043CE-309E-76E3-7B04-BC26AA99F765}"/>
              </a:ext>
            </a:extLst>
          </p:cNvPr>
          <p:cNvSpPr>
            <a:spLocks noChangeArrowheads="1"/>
          </p:cNvSpPr>
          <p:nvPr/>
        </p:nvSpPr>
        <p:spPr bwMode="auto">
          <a:xfrm>
            <a:off x="4724400" y="865338"/>
            <a:ext cx="90822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nên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4" name="Rectangle 21">
            <a:extLst>
              <a:ext uri="{FF2B5EF4-FFF2-40B4-BE49-F238E27FC236}">
                <a16:creationId xmlns:a16="http://schemas.microsoft.com/office/drawing/2014/main" id="{55F2AA08-7FC1-CC64-2CED-DACDEFB05F24}"/>
              </a:ext>
            </a:extLst>
          </p:cNvPr>
          <p:cNvSpPr>
            <a:spLocks noChangeArrowheads="1"/>
          </p:cNvSpPr>
          <p:nvPr/>
        </p:nvSpPr>
        <p:spPr bwMode="auto">
          <a:xfrm>
            <a:off x="4772958" y="1972330"/>
            <a:ext cx="12468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Suy ra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5" name="Rectangle 22">
            <a:extLst>
              <a:ext uri="{FF2B5EF4-FFF2-40B4-BE49-F238E27FC236}">
                <a16:creationId xmlns:a16="http://schemas.microsoft.com/office/drawing/2014/main" id="{69CD57E8-883A-56ED-FDDC-D92FD508C432}"/>
              </a:ext>
            </a:extLst>
          </p:cNvPr>
          <p:cNvSpPr>
            <a:spLocks noChangeArrowheads="1"/>
          </p:cNvSpPr>
          <p:nvPr/>
        </p:nvSpPr>
        <p:spPr bwMode="auto">
          <a:xfrm>
            <a:off x="4758718" y="3014511"/>
            <a:ext cx="32926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 hữu tỉ lớn nhất là: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27" name="Straight Connector 26">
            <a:extLst>
              <a:ext uri="{FF2B5EF4-FFF2-40B4-BE49-F238E27FC236}">
                <a16:creationId xmlns:a16="http://schemas.microsoft.com/office/drawing/2014/main" id="{A80113A2-1F0B-4ABD-94D4-08D516C3FC36}"/>
              </a:ext>
            </a:extLst>
          </p:cNvPr>
          <p:cNvCxnSpPr/>
          <p:nvPr/>
        </p:nvCxnSpPr>
        <p:spPr>
          <a:xfrm>
            <a:off x="4529133" y="530283"/>
            <a:ext cx="0" cy="447986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407CED3-7BFC-24F0-DBC1-9F02C92F5B3E}"/>
              </a:ext>
            </a:extLst>
          </p:cNvPr>
          <p:cNvSpPr txBox="1"/>
          <p:nvPr/>
        </p:nvSpPr>
        <p:spPr>
          <a:xfrm>
            <a:off x="208856" y="676930"/>
            <a:ext cx="4572000" cy="523220"/>
          </a:xfrm>
          <a:prstGeom prst="rect">
            <a:avLst/>
          </a:prstGeom>
          <a:noFill/>
        </p:spPr>
        <p:txBody>
          <a:bodyPr wrap="square">
            <a:spAutoFit/>
          </a:bodyPr>
          <a:lstStyle/>
          <a:p>
            <a:r>
              <a:rPr kumimoji="0" lang="en-US" altLang="vi-VN"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altLang="vi-VN"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altLang="vi-VN"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bổ</a:t>
            </a:r>
            <a:r>
              <a:rPr kumimoji="0" lang="en-US" altLang="vi-VN"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sung 2:</a:t>
            </a:r>
            <a:endParaRPr lang="vi-VN" sz="2800" dirty="0">
              <a:solidFill>
                <a:srgbClr val="FF0000"/>
              </a:solidFill>
            </a:endParaRPr>
          </a:p>
        </p:txBody>
      </p:sp>
      <p:sp>
        <p:nvSpPr>
          <p:cNvPr id="26"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09247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2" grpId="0"/>
      <p:bldP spid="23" grpId="0"/>
      <p:bldP spid="24"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838200" y="781050"/>
            <a:ext cx="32194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4343400" y="1936499"/>
            <a:ext cx="4495800"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rPr>
              <a:t>VẬN DỤNG</a:t>
            </a:r>
            <a:endParaRPr lang="en-US" sz="3200" dirty="0"/>
          </a:p>
        </p:txBody>
      </p:sp>
      <p:pic>
        <p:nvPicPr>
          <p:cNvPr id="4" name="Hình ảnh 3" descr="Ảnh có chứa văn bản, đồ chơi, đồ họa véc-tơ, danh thiếp&#10;&#10;Mô tả được tạo tự động">
            <a:extLst>
              <a:ext uri="{FF2B5EF4-FFF2-40B4-BE49-F238E27FC236}">
                <a16:creationId xmlns:a16="http://schemas.microsoft.com/office/drawing/2014/main" id="{A667EB62-86C3-4EF0-AA26-81461A6A5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9225" y="2676087"/>
            <a:ext cx="2320220" cy="2234972"/>
          </a:xfrm>
          <a:prstGeom prst="rect">
            <a:avLst/>
          </a:prstGeom>
        </p:spPr>
      </p:pic>
    </p:spTree>
    <p:extLst>
      <p:ext uri="{BB962C8B-B14F-4D97-AF65-F5344CB8AC3E}">
        <p14:creationId xmlns:p14="http://schemas.microsoft.com/office/powerpoint/2010/main" val="4084533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par>
                          <p:cTn id="18" fill="hold">
                            <p:stCondLst>
                              <p:cond delay="31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6ACB15-0BAD-B65A-11CA-4DADAE238437}"/>
              </a:ext>
            </a:extLst>
          </p:cNvPr>
          <p:cNvSpPr txBox="1"/>
          <p:nvPr/>
        </p:nvSpPr>
        <p:spPr>
          <a:xfrm>
            <a:off x="76200" y="590550"/>
            <a:ext cx="7506070" cy="2246769"/>
          </a:xfrm>
          <a:prstGeom prst="rect">
            <a:avLst/>
          </a:prstGeom>
          <a:noFill/>
        </p:spPr>
        <p:txBody>
          <a:bodyPr wrap="square">
            <a:spAutoFit/>
          </a:bodyPr>
          <a:lstStyle/>
          <a:p>
            <a:pPr algn="just"/>
            <a:r>
              <a:rPr lang="fr-FR" sz="2800" b="1">
                <a:effectLst/>
                <a:latin typeface="Times New Roman" panose="02020603050405020304" pitchFamily="18" charset="0"/>
                <a:ea typeface="Times New Roman" panose="02020603050405020304" pitchFamily="18" charset="0"/>
              </a:rPr>
              <a:t>Bài tập 10 (SGK/11). </a:t>
            </a:r>
            <a:r>
              <a:rPr lang="fr-FR" sz="2800">
                <a:effectLst/>
                <a:latin typeface="Times New Roman" panose="02020603050405020304" pitchFamily="18" charset="0"/>
                <a:ea typeface="Times New Roman" panose="02020603050405020304" pitchFamily="18" charset="0"/>
              </a:rPr>
              <a:t>Cô Hạnh dự định xây tầng hầm cho ngôi nhà của gia đình. Một công ty tư vấn xây dựng đã cung cấp cho cô Hạnh lựa chọn một trong sáu số đo chiều cao của tầng hầm như sau: </a:t>
            </a:r>
          </a:p>
          <a:p>
            <a:pPr algn="just"/>
            <a:endParaRPr lang="fr-FR" sz="2800">
              <a:latin typeface="Times New Roman" panose="02020603050405020304" pitchFamily="18" charset="0"/>
              <a:ea typeface="Times New Roman" panose="02020603050405020304" pitchFamily="18" charset="0"/>
            </a:endParaRPr>
          </a:p>
        </p:txBody>
      </p:sp>
      <p:grpSp>
        <p:nvGrpSpPr>
          <p:cNvPr id="10" name="Group 9">
            <a:extLst>
              <a:ext uri="{FF2B5EF4-FFF2-40B4-BE49-F238E27FC236}">
                <a16:creationId xmlns:a16="http://schemas.microsoft.com/office/drawing/2014/main" id="{D529BA82-6793-B7E3-EDFC-55E918F4A027}"/>
              </a:ext>
            </a:extLst>
          </p:cNvPr>
          <p:cNvGrpSpPr/>
          <p:nvPr/>
        </p:nvGrpSpPr>
        <p:grpSpPr>
          <a:xfrm>
            <a:off x="1314811" y="2457450"/>
            <a:ext cx="5509322" cy="342900"/>
            <a:chOff x="1600200" y="2604589"/>
            <a:chExt cx="5509322" cy="342900"/>
          </a:xfrm>
        </p:grpSpPr>
        <p:graphicFrame>
          <p:nvGraphicFramePr>
            <p:cNvPr id="2" name="Object 1">
              <a:extLst>
                <a:ext uri="{FF2B5EF4-FFF2-40B4-BE49-F238E27FC236}">
                  <a16:creationId xmlns:a16="http://schemas.microsoft.com/office/drawing/2014/main" id="{CAD697DA-3933-9887-3B95-7051DCD21C86}"/>
                </a:ext>
              </a:extLst>
            </p:cNvPr>
            <p:cNvGraphicFramePr>
              <a:graphicFrameLocks noChangeAspect="1"/>
            </p:cNvGraphicFramePr>
            <p:nvPr/>
          </p:nvGraphicFramePr>
          <p:xfrm>
            <a:off x="1600200" y="2604589"/>
            <a:ext cx="939800" cy="342900"/>
          </p:xfrm>
          <a:graphic>
            <a:graphicData uri="http://schemas.openxmlformats.org/presentationml/2006/ole">
              <mc:AlternateContent xmlns:mc="http://schemas.openxmlformats.org/markup-compatibility/2006">
                <mc:Choice xmlns:v="urn:schemas-microsoft-com:vml" Requires="v">
                  <p:oleObj spid="_x0000_s19506" name="Equation" r:id="rId3" imgW="939600" imgH="342720" progId="Equation.DSMT4">
                    <p:embed/>
                  </p:oleObj>
                </mc:Choice>
                <mc:Fallback>
                  <p:oleObj name="Equation" r:id="rId3" imgW="939600" imgH="342720" progId="Equation.DSMT4">
                    <p:embed/>
                    <p:pic>
                      <p:nvPicPr>
                        <p:cNvPr id="2" name="Object 1">
                          <a:extLst>
                            <a:ext uri="{FF2B5EF4-FFF2-40B4-BE49-F238E27FC236}">
                              <a16:creationId xmlns:a16="http://schemas.microsoft.com/office/drawing/2014/main" id="{CAD697DA-3933-9887-3B95-7051DCD21C86}"/>
                            </a:ext>
                          </a:extLst>
                        </p:cNvPr>
                        <p:cNvPicPr/>
                        <p:nvPr/>
                      </p:nvPicPr>
                      <p:blipFill>
                        <a:blip r:embed="rId4"/>
                        <a:stretch>
                          <a:fillRect/>
                        </a:stretch>
                      </p:blipFill>
                      <p:spPr>
                        <a:xfrm>
                          <a:off x="1600200" y="2604589"/>
                          <a:ext cx="939800" cy="34290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F4C33737-F70B-0A77-D754-4C6FC0D86B2F}"/>
                </a:ext>
              </a:extLst>
            </p:cNvPr>
            <p:cNvGraphicFramePr>
              <a:graphicFrameLocks noChangeAspect="1"/>
            </p:cNvGraphicFramePr>
            <p:nvPr/>
          </p:nvGraphicFramePr>
          <p:xfrm>
            <a:off x="2647331" y="2604589"/>
            <a:ext cx="965200" cy="342900"/>
          </p:xfrm>
          <a:graphic>
            <a:graphicData uri="http://schemas.openxmlformats.org/presentationml/2006/ole">
              <mc:AlternateContent xmlns:mc="http://schemas.openxmlformats.org/markup-compatibility/2006">
                <mc:Choice xmlns:v="urn:schemas-microsoft-com:vml" Requires="v">
                  <p:oleObj spid="_x0000_s19507" name="Equation" r:id="rId5" imgW="965160" imgH="342720" progId="Equation.DSMT4">
                    <p:embed/>
                  </p:oleObj>
                </mc:Choice>
                <mc:Fallback>
                  <p:oleObj name="Equation" r:id="rId5" imgW="965160" imgH="342720" progId="Equation.DSMT4">
                    <p:embed/>
                    <p:pic>
                      <p:nvPicPr>
                        <p:cNvPr id="3" name="Object 2">
                          <a:extLst>
                            <a:ext uri="{FF2B5EF4-FFF2-40B4-BE49-F238E27FC236}">
                              <a16:creationId xmlns:a16="http://schemas.microsoft.com/office/drawing/2014/main" id="{F4C33737-F70B-0A77-D754-4C6FC0D86B2F}"/>
                            </a:ext>
                          </a:extLst>
                        </p:cNvPr>
                        <p:cNvPicPr/>
                        <p:nvPr/>
                      </p:nvPicPr>
                      <p:blipFill>
                        <a:blip r:embed="rId6"/>
                        <a:stretch>
                          <a:fillRect/>
                        </a:stretch>
                      </p:blipFill>
                      <p:spPr>
                        <a:xfrm>
                          <a:off x="2647331" y="2604589"/>
                          <a:ext cx="965200" cy="3429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7355FAEB-8BD2-8A6C-15EE-39BCC77BEBA9}"/>
                </a:ext>
              </a:extLst>
            </p:cNvPr>
            <p:cNvGraphicFramePr>
              <a:graphicFrameLocks noChangeAspect="1"/>
            </p:cNvGraphicFramePr>
            <p:nvPr/>
          </p:nvGraphicFramePr>
          <p:xfrm>
            <a:off x="3719862" y="2604589"/>
            <a:ext cx="1117600" cy="342900"/>
          </p:xfrm>
          <a:graphic>
            <a:graphicData uri="http://schemas.openxmlformats.org/presentationml/2006/ole">
              <mc:AlternateContent xmlns:mc="http://schemas.openxmlformats.org/markup-compatibility/2006">
                <mc:Choice xmlns:v="urn:schemas-microsoft-com:vml" Requires="v">
                  <p:oleObj spid="_x0000_s19508" name="Equation" r:id="rId7" imgW="1117440" imgH="342720" progId="Equation.DSMT4">
                    <p:embed/>
                  </p:oleObj>
                </mc:Choice>
                <mc:Fallback>
                  <p:oleObj name="Equation" r:id="rId7" imgW="1117440" imgH="342720" progId="Equation.DSMT4">
                    <p:embed/>
                    <p:pic>
                      <p:nvPicPr>
                        <p:cNvPr id="5" name="Object 4">
                          <a:extLst>
                            <a:ext uri="{FF2B5EF4-FFF2-40B4-BE49-F238E27FC236}">
                              <a16:creationId xmlns:a16="http://schemas.microsoft.com/office/drawing/2014/main" id="{7355FAEB-8BD2-8A6C-15EE-39BCC77BEBA9}"/>
                            </a:ext>
                          </a:extLst>
                        </p:cNvPr>
                        <p:cNvPicPr/>
                        <p:nvPr/>
                      </p:nvPicPr>
                      <p:blipFill>
                        <a:blip r:embed="rId8"/>
                        <a:stretch>
                          <a:fillRect/>
                        </a:stretch>
                      </p:blipFill>
                      <p:spPr>
                        <a:xfrm>
                          <a:off x="3719862" y="2604589"/>
                          <a:ext cx="1117600" cy="3429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98549A55-CFDB-D399-F145-ECA5C9FF42FC}"/>
                </a:ext>
              </a:extLst>
            </p:cNvPr>
            <p:cNvGraphicFramePr>
              <a:graphicFrameLocks noChangeAspect="1"/>
            </p:cNvGraphicFramePr>
            <p:nvPr/>
          </p:nvGraphicFramePr>
          <p:xfrm>
            <a:off x="4944793" y="2604589"/>
            <a:ext cx="939800" cy="342900"/>
          </p:xfrm>
          <a:graphic>
            <a:graphicData uri="http://schemas.openxmlformats.org/presentationml/2006/ole">
              <mc:AlternateContent xmlns:mc="http://schemas.openxmlformats.org/markup-compatibility/2006">
                <mc:Choice xmlns:v="urn:schemas-microsoft-com:vml" Requires="v">
                  <p:oleObj spid="_x0000_s19509" name="Equation" r:id="rId9" imgW="939600" imgH="342720" progId="Equation.DSMT4">
                    <p:embed/>
                  </p:oleObj>
                </mc:Choice>
                <mc:Fallback>
                  <p:oleObj name="Equation" r:id="rId9" imgW="939600" imgH="342720" progId="Equation.DSMT4">
                    <p:embed/>
                    <p:pic>
                      <p:nvPicPr>
                        <p:cNvPr id="6" name="Object 5">
                          <a:extLst>
                            <a:ext uri="{FF2B5EF4-FFF2-40B4-BE49-F238E27FC236}">
                              <a16:creationId xmlns:a16="http://schemas.microsoft.com/office/drawing/2014/main" id="{98549A55-CFDB-D399-F145-ECA5C9FF42FC}"/>
                            </a:ext>
                          </a:extLst>
                        </p:cNvPr>
                        <p:cNvPicPr/>
                        <p:nvPr/>
                      </p:nvPicPr>
                      <p:blipFill>
                        <a:blip r:embed="rId10"/>
                        <a:stretch>
                          <a:fillRect/>
                        </a:stretch>
                      </p:blipFill>
                      <p:spPr>
                        <a:xfrm>
                          <a:off x="4944793" y="2604589"/>
                          <a:ext cx="939800" cy="3429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D7D44CCD-22CD-9E1B-CA95-D9027C3724C7}"/>
                </a:ext>
              </a:extLst>
            </p:cNvPr>
            <p:cNvGraphicFramePr>
              <a:graphicFrameLocks noChangeAspect="1"/>
            </p:cNvGraphicFramePr>
            <p:nvPr/>
          </p:nvGraphicFramePr>
          <p:xfrm>
            <a:off x="5991922" y="2604589"/>
            <a:ext cx="1117600" cy="342900"/>
          </p:xfrm>
          <a:graphic>
            <a:graphicData uri="http://schemas.openxmlformats.org/presentationml/2006/ole">
              <mc:AlternateContent xmlns:mc="http://schemas.openxmlformats.org/markup-compatibility/2006">
                <mc:Choice xmlns:v="urn:schemas-microsoft-com:vml" Requires="v">
                  <p:oleObj spid="_x0000_s19510" name="Equation" r:id="rId11" imgW="1117440" imgH="342720" progId="Equation.DSMT4">
                    <p:embed/>
                  </p:oleObj>
                </mc:Choice>
                <mc:Fallback>
                  <p:oleObj name="Equation" r:id="rId11" imgW="1117440" imgH="342720" progId="Equation.DSMT4">
                    <p:embed/>
                    <p:pic>
                      <p:nvPicPr>
                        <p:cNvPr id="7" name="Object 6">
                          <a:extLst>
                            <a:ext uri="{FF2B5EF4-FFF2-40B4-BE49-F238E27FC236}">
                              <a16:creationId xmlns:a16="http://schemas.microsoft.com/office/drawing/2014/main" id="{D7D44CCD-22CD-9E1B-CA95-D9027C3724C7}"/>
                            </a:ext>
                          </a:extLst>
                        </p:cNvPr>
                        <p:cNvPicPr/>
                        <p:nvPr/>
                      </p:nvPicPr>
                      <p:blipFill>
                        <a:blip r:embed="rId12"/>
                        <a:stretch>
                          <a:fillRect/>
                        </a:stretch>
                      </p:blipFill>
                      <p:spPr>
                        <a:xfrm>
                          <a:off x="5991922" y="2604589"/>
                          <a:ext cx="1117600" cy="342900"/>
                        </a:xfrm>
                        <a:prstGeom prst="rect">
                          <a:avLst/>
                        </a:prstGeom>
                      </p:spPr>
                    </p:pic>
                  </p:oleObj>
                </mc:Fallback>
              </mc:AlternateContent>
            </a:graphicData>
          </a:graphic>
        </p:graphicFrame>
      </p:grpSp>
      <p:pic>
        <p:nvPicPr>
          <p:cNvPr id="12" name="Picture 11">
            <a:extLst>
              <a:ext uri="{FF2B5EF4-FFF2-40B4-BE49-F238E27FC236}">
                <a16:creationId xmlns:a16="http://schemas.microsoft.com/office/drawing/2014/main" id="{17D3A49F-B371-6D09-175E-396676CD441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82270" y="400420"/>
            <a:ext cx="1561730" cy="1561730"/>
          </a:xfrm>
          <a:prstGeom prst="rect">
            <a:avLst/>
          </a:prstGeom>
        </p:spPr>
      </p:pic>
      <p:grpSp>
        <p:nvGrpSpPr>
          <p:cNvPr id="17" name="Group 16">
            <a:extLst>
              <a:ext uri="{FF2B5EF4-FFF2-40B4-BE49-F238E27FC236}">
                <a16:creationId xmlns:a16="http://schemas.microsoft.com/office/drawing/2014/main" id="{12240402-611D-80CF-2815-3E1CF1284DD5}"/>
              </a:ext>
            </a:extLst>
          </p:cNvPr>
          <p:cNvGrpSpPr/>
          <p:nvPr/>
        </p:nvGrpSpPr>
        <p:grpSpPr>
          <a:xfrm>
            <a:off x="0" y="2677070"/>
            <a:ext cx="9144000" cy="838200"/>
            <a:chOff x="0" y="2677070"/>
            <a:chExt cx="9144000" cy="838200"/>
          </a:xfrm>
        </p:grpSpPr>
        <p:graphicFrame>
          <p:nvGraphicFramePr>
            <p:cNvPr id="8" name="Object 7">
              <a:extLst>
                <a:ext uri="{FF2B5EF4-FFF2-40B4-BE49-F238E27FC236}">
                  <a16:creationId xmlns:a16="http://schemas.microsoft.com/office/drawing/2014/main" id="{721C343C-1987-2728-8F16-D892E8984160}"/>
                </a:ext>
              </a:extLst>
            </p:cNvPr>
            <p:cNvGraphicFramePr>
              <a:graphicFrameLocks noChangeAspect="1"/>
            </p:cNvGraphicFramePr>
            <p:nvPr>
              <p:extLst>
                <p:ext uri="{D42A27DB-BD31-4B8C-83A1-F6EECF244321}">
                  <p14:modId xmlns:p14="http://schemas.microsoft.com/office/powerpoint/2010/main" val="4226481092"/>
                </p:ext>
              </p:extLst>
            </p:nvPr>
          </p:nvGraphicFramePr>
          <p:xfrm>
            <a:off x="8013700" y="2677070"/>
            <a:ext cx="825500" cy="838200"/>
          </p:xfrm>
          <a:graphic>
            <a:graphicData uri="http://schemas.openxmlformats.org/presentationml/2006/ole">
              <mc:AlternateContent xmlns:mc="http://schemas.openxmlformats.org/markup-compatibility/2006">
                <mc:Choice xmlns:v="urn:schemas-microsoft-com:vml" Requires="v">
                  <p:oleObj spid="_x0000_s19511" name="Equation" r:id="rId14" imgW="825480" imgH="838080" progId="Equation.DSMT4">
                    <p:embed/>
                  </p:oleObj>
                </mc:Choice>
                <mc:Fallback>
                  <p:oleObj name="Equation" r:id="rId14" imgW="825480" imgH="838080" progId="Equation.DSMT4">
                    <p:embed/>
                    <p:pic>
                      <p:nvPicPr>
                        <p:cNvPr id="8" name="Object 7">
                          <a:extLst>
                            <a:ext uri="{FF2B5EF4-FFF2-40B4-BE49-F238E27FC236}">
                              <a16:creationId xmlns:a16="http://schemas.microsoft.com/office/drawing/2014/main" id="{721C343C-1987-2728-8F16-D892E8984160}"/>
                            </a:ext>
                          </a:extLst>
                        </p:cNvPr>
                        <p:cNvPicPr/>
                        <p:nvPr/>
                      </p:nvPicPr>
                      <p:blipFill>
                        <a:blip r:embed="rId15"/>
                        <a:stretch>
                          <a:fillRect/>
                        </a:stretch>
                      </p:blipFill>
                      <p:spPr>
                        <a:xfrm>
                          <a:off x="8013700" y="2677070"/>
                          <a:ext cx="825500" cy="83820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75976F3E-FCD5-7779-97C9-850A902BB63D}"/>
                </a:ext>
              </a:extLst>
            </p:cNvPr>
            <p:cNvSpPr txBox="1"/>
            <p:nvPr/>
          </p:nvSpPr>
          <p:spPr>
            <a:xfrm>
              <a:off x="0" y="2800350"/>
              <a:ext cx="9144000" cy="523220"/>
            </a:xfrm>
            <a:prstGeom prst="rect">
              <a:avLst/>
            </a:prstGeom>
            <a:noFill/>
          </p:spPr>
          <p:txBody>
            <a:bodyPr wrap="square">
              <a:spAutoFit/>
            </a:bodyPr>
            <a:lstStyle/>
            <a:p>
              <a:pPr algn="just"/>
              <a:r>
                <a:rPr lang="fr-FR" sz="2800">
                  <a:effectLst/>
                  <a:latin typeface="Times New Roman" panose="02020603050405020304" pitchFamily="18" charset="0"/>
                  <a:ea typeface="Times New Roman" panose="02020603050405020304" pitchFamily="18" charset="0"/>
                </a:rPr>
                <a:t>Cô Hạnh dự định chọn chiều cao của tầng hầm lớn hơn</a:t>
              </a:r>
            </a:p>
          </p:txBody>
        </p:sp>
      </p:grpSp>
      <p:sp>
        <p:nvSpPr>
          <p:cNvPr id="16" name="TextBox 15">
            <a:extLst>
              <a:ext uri="{FF2B5EF4-FFF2-40B4-BE49-F238E27FC236}">
                <a16:creationId xmlns:a16="http://schemas.microsoft.com/office/drawing/2014/main" id="{D0546CE0-78E2-A49B-6108-0C05ADCAB094}"/>
              </a:ext>
            </a:extLst>
          </p:cNvPr>
          <p:cNvSpPr txBox="1"/>
          <p:nvPr/>
        </p:nvSpPr>
        <p:spPr>
          <a:xfrm>
            <a:off x="0" y="3396555"/>
            <a:ext cx="9067800" cy="1384995"/>
          </a:xfrm>
          <a:prstGeom prst="rect">
            <a:avLst/>
          </a:prstGeom>
          <a:noFill/>
        </p:spPr>
        <p:txBody>
          <a:bodyPr wrap="square">
            <a:spAutoFit/>
          </a:bodyPr>
          <a:lstStyle/>
          <a:p>
            <a:pPr algn="just"/>
            <a:r>
              <a:rPr lang="fr-FR" sz="2800">
                <a:effectLst/>
                <a:latin typeface="Times New Roman" panose="02020603050405020304" pitchFamily="18" charset="0"/>
                <a:ea typeface="Times New Roman" panose="02020603050405020304" pitchFamily="18" charset="0"/>
              </a:rPr>
              <a:t>để đảm bảo ánh sáng, thoáng đảng, cân đối về kiến trúc và thuận tiện trong sử dụng. Em hãy giúp cô Hạnh chọn đúng số đo chiều cao của tầng hầm.</a:t>
            </a:r>
            <a:endParaRPr lang="vi-VN" sz="2800">
              <a:effectLst/>
              <a:latin typeface="Times New Roman" panose="02020603050405020304" pitchFamily="18" charset="0"/>
              <a:ea typeface="Times New Roman" panose="02020603050405020304" pitchFamily="18" charset="0"/>
            </a:endParaRPr>
          </a:p>
        </p:txBody>
      </p:sp>
      <p:sp>
        <p:nvSpPr>
          <p:cNvPr id="15"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851886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6ACB15-0BAD-B65A-11CA-4DADAE238437}"/>
              </a:ext>
            </a:extLst>
          </p:cNvPr>
          <p:cNvSpPr txBox="1"/>
          <p:nvPr/>
        </p:nvSpPr>
        <p:spPr>
          <a:xfrm>
            <a:off x="76200" y="590550"/>
            <a:ext cx="7506070" cy="2246769"/>
          </a:xfrm>
          <a:prstGeom prst="rect">
            <a:avLst/>
          </a:prstGeom>
          <a:noFill/>
        </p:spPr>
        <p:txBody>
          <a:bodyPr wrap="square">
            <a:spAutoFit/>
          </a:bodyPr>
          <a:lstStyle/>
          <a:p>
            <a:pPr algn="just"/>
            <a:r>
              <a:rPr lang="fr-FR" sz="2800" b="1">
                <a:effectLst/>
                <a:latin typeface="Times New Roman" panose="02020603050405020304" pitchFamily="18" charset="0"/>
                <a:ea typeface="Times New Roman" panose="02020603050405020304" pitchFamily="18" charset="0"/>
              </a:rPr>
              <a:t>Bài tập 10 (SGK/11). </a:t>
            </a:r>
            <a:r>
              <a:rPr lang="fr-FR" sz="2800">
                <a:effectLst/>
                <a:latin typeface="Times New Roman" panose="02020603050405020304" pitchFamily="18" charset="0"/>
                <a:ea typeface="Times New Roman" panose="02020603050405020304" pitchFamily="18" charset="0"/>
              </a:rPr>
              <a:t>Cô Hạnh dự định xây tầng hầm cho ngôi nhà của gia đình. Một công ty tư vấn xây dựng đã cung cấp cho cô Hạnh lựa chọn một trong sáu số đo chiều cao của tầng hầm như sau: </a:t>
            </a:r>
          </a:p>
          <a:p>
            <a:pPr algn="just"/>
            <a:endParaRPr lang="fr-FR" sz="2800">
              <a:latin typeface="Times New Roman" panose="02020603050405020304" pitchFamily="18" charset="0"/>
              <a:ea typeface="Times New Roman" panose="02020603050405020304" pitchFamily="18" charset="0"/>
            </a:endParaRPr>
          </a:p>
        </p:txBody>
      </p:sp>
      <p:grpSp>
        <p:nvGrpSpPr>
          <p:cNvPr id="10" name="Group 9">
            <a:extLst>
              <a:ext uri="{FF2B5EF4-FFF2-40B4-BE49-F238E27FC236}">
                <a16:creationId xmlns:a16="http://schemas.microsoft.com/office/drawing/2014/main" id="{D529BA82-6793-B7E3-EDFC-55E918F4A027}"/>
              </a:ext>
            </a:extLst>
          </p:cNvPr>
          <p:cNvGrpSpPr/>
          <p:nvPr/>
        </p:nvGrpSpPr>
        <p:grpSpPr>
          <a:xfrm>
            <a:off x="1314811" y="2457450"/>
            <a:ext cx="5509322" cy="342900"/>
            <a:chOff x="1600200" y="2604589"/>
            <a:chExt cx="5509322" cy="342900"/>
          </a:xfrm>
        </p:grpSpPr>
        <p:graphicFrame>
          <p:nvGraphicFramePr>
            <p:cNvPr id="2" name="Object 1">
              <a:extLst>
                <a:ext uri="{FF2B5EF4-FFF2-40B4-BE49-F238E27FC236}">
                  <a16:creationId xmlns:a16="http://schemas.microsoft.com/office/drawing/2014/main" id="{CAD697DA-3933-9887-3B95-7051DCD21C86}"/>
                </a:ext>
              </a:extLst>
            </p:cNvPr>
            <p:cNvGraphicFramePr>
              <a:graphicFrameLocks noChangeAspect="1"/>
            </p:cNvGraphicFramePr>
            <p:nvPr/>
          </p:nvGraphicFramePr>
          <p:xfrm>
            <a:off x="1600200" y="2604589"/>
            <a:ext cx="939800" cy="342900"/>
          </p:xfrm>
          <a:graphic>
            <a:graphicData uri="http://schemas.openxmlformats.org/presentationml/2006/ole">
              <mc:AlternateContent xmlns:mc="http://schemas.openxmlformats.org/markup-compatibility/2006">
                <mc:Choice xmlns:v="urn:schemas-microsoft-com:vml" Requires="v">
                  <p:oleObj spid="_x0000_s28680" name="Equation" r:id="rId4" imgW="939600" imgH="342720" progId="Equation.DSMT4">
                    <p:embed/>
                  </p:oleObj>
                </mc:Choice>
                <mc:Fallback>
                  <p:oleObj name="Equation" r:id="rId4" imgW="939600" imgH="342720" progId="Equation.DSMT4">
                    <p:embed/>
                    <p:pic>
                      <p:nvPicPr>
                        <p:cNvPr id="0" name=""/>
                        <p:cNvPicPr/>
                        <p:nvPr/>
                      </p:nvPicPr>
                      <p:blipFill>
                        <a:blip r:embed="rId5"/>
                        <a:stretch>
                          <a:fillRect/>
                        </a:stretch>
                      </p:blipFill>
                      <p:spPr>
                        <a:xfrm>
                          <a:off x="1600200" y="2604589"/>
                          <a:ext cx="939800" cy="34290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F4C33737-F70B-0A77-D754-4C6FC0D86B2F}"/>
                </a:ext>
              </a:extLst>
            </p:cNvPr>
            <p:cNvGraphicFramePr>
              <a:graphicFrameLocks noChangeAspect="1"/>
            </p:cNvGraphicFramePr>
            <p:nvPr/>
          </p:nvGraphicFramePr>
          <p:xfrm>
            <a:off x="2647331" y="2604589"/>
            <a:ext cx="965200" cy="342900"/>
          </p:xfrm>
          <a:graphic>
            <a:graphicData uri="http://schemas.openxmlformats.org/presentationml/2006/ole">
              <mc:AlternateContent xmlns:mc="http://schemas.openxmlformats.org/markup-compatibility/2006">
                <mc:Choice xmlns:v="urn:schemas-microsoft-com:vml" Requires="v">
                  <p:oleObj spid="_x0000_s28681" name="Equation" r:id="rId6" imgW="965160" imgH="342720" progId="Equation.DSMT4">
                    <p:embed/>
                  </p:oleObj>
                </mc:Choice>
                <mc:Fallback>
                  <p:oleObj name="Equation" r:id="rId6" imgW="965160" imgH="342720" progId="Equation.DSMT4">
                    <p:embed/>
                    <p:pic>
                      <p:nvPicPr>
                        <p:cNvPr id="0" name=""/>
                        <p:cNvPicPr/>
                        <p:nvPr/>
                      </p:nvPicPr>
                      <p:blipFill>
                        <a:blip r:embed="rId7"/>
                        <a:stretch>
                          <a:fillRect/>
                        </a:stretch>
                      </p:blipFill>
                      <p:spPr>
                        <a:xfrm>
                          <a:off x="2647331" y="2604589"/>
                          <a:ext cx="965200" cy="3429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7355FAEB-8BD2-8A6C-15EE-39BCC77BEBA9}"/>
                </a:ext>
              </a:extLst>
            </p:cNvPr>
            <p:cNvGraphicFramePr>
              <a:graphicFrameLocks noChangeAspect="1"/>
            </p:cNvGraphicFramePr>
            <p:nvPr/>
          </p:nvGraphicFramePr>
          <p:xfrm>
            <a:off x="3719862" y="2604589"/>
            <a:ext cx="1117600" cy="342900"/>
          </p:xfrm>
          <a:graphic>
            <a:graphicData uri="http://schemas.openxmlformats.org/presentationml/2006/ole">
              <mc:AlternateContent xmlns:mc="http://schemas.openxmlformats.org/markup-compatibility/2006">
                <mc:Choice xmlns:v="urn:schemas-microsoft-com:vml" Requires="v">
                  <p:oleObj spid="_x0000_s28682" name="Equation" r:id="rId8" imgW="1117440" imgH="342720" progId="Equation.DSMT4">
                    <p:embed/>
                  </p:oleObj>
                </mc:Choice>
                <mc:Fallback>
                  <p:oleObj name="Equation" r:id="rId8" imgW="1117440" imgH="342720" progId="Equation.DSMT4">
                    <p:embed/>
                    <p:pic>
                      <p:nvPicPr>
                        <p:cNvPr id="0" name=""/>
                        <p:cNvPicPr/>
                        <p:nvPr/>
                      </p:nvPicPr>
                      <p:blipFill>
                        <a:blip r:embed="rId9"/>
                        <a:stretch>
                          <a:fillRect/>
                        </a:stretch>
                      </p:blipFill>
                      <p:spPr>
                        <a:xfrm>
                          <a:off x="3719862" y="2604589"/>
                          <a:ext cx="1117600" cy="3429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98549A55-CFDB-D399-F145-ECA5C9FF42FC}"/>
                </a:ext>
              </a:extLst>
            </p:cNvPr>
            <p:cNvGraphicFramePr>
              <a:graphicFrameLocks noChangeAspect="1"/>
            </p:cNvGraphicFramePr>
            <p:nvPr/>
          </p:nvGraphicFramePr>
          <p:xfrm>
            <a:off x="4944793" y="2604589"/>
            <a:ext cx="939800" cy="342900"/>
          </p:xfrm>
          <a:graphic>
            <a:graphicData uri="http://schemas.openxmlformats.org/presentationml/2006/ole">
              <mc:AlternateContent xmlns:mc="http://schemas.openxmlformats.org/markup-compatibility/2006">
                <mc:Choice xmlns:v="urn:schemas-microsoft-com:vml" Requires="v">
                  <p:oleObj spid="_x0000_s28683" name="Equation" r:id="rId10" imgW="939600" imgH="342720" progId="Equation.DSMT4">
                    <p:embed/>
                  </p:oleObj>
                </mc:Choice>
                <mc:Fallback>
                  <p:oleObj name="Equation" r:id="rId10" imgW="939600" imgH="342720" progId="Equation.DSMT4">
                    <p:embed/>
                    <p:pic>
                      <p:nvPicPr>
                        <p:cNvPr id="0" name=""/>
                        <p:cNvPicPr/>
                        <p:nvPr/>
                      </p:nvPicPr>
                      <p:blipFill>
                        <a:blip r:embed="rId11"/>
                        <a:stretch>
                          <a:fillRect/>
                        </a:stretch>
                      </p:blipFill>
                      <p:spPr>
                        <a:xfrm>
                          <a:off x="4944793" y="2604589"/>
                          <a:ext cx="939800" cy="3429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D7D44CCD-22CD-9E1B-CA95-D9027C3724C7}"/>
                </a:ext>
              </a:extLst>
            </p:cNvPr>
            <p:cNvGraphicFramePr>
              <a:graphicFrameLocks noChangeAspect="1"/>
            </p:cNvGraphicFramePr>
            <p:nvPr/>
          </p:nvGraphicFramePr>
          <p:xfrm>
            <a:off x="5991922" y="2604589"/>
            <a:ext cx="1117600" cy="342900"/>
          </p:xfrm>
          <a:graphic>
            <a:graphicData uri="http://schemas.openxmlformats.org/presentationml/2006/ole">
              <mc:AlternateContent xmlns:mc="http://schemas.openxmlformats.org/markup-compatibility/2006">
                <mc:Choice xmlns:v="urn:schemas-microsoft-com:vml" Requires="v">
                  <p:oleObj spid="_x0000_s28684" name="Equation" r:id="rId12" imgW="1117440" imgH="342720" progId="Equation.DSMT4">
                    <p:embed/>
                  </p:oleObj>
                </mc:Choice>
                <mc:Fallback>
                  <p:oleObj name="Equation" r:id="rId12" imgW="1117440" imgH="342720" progId="Equation.DSMT4">
                    <p:embed/>
                    <p:pic>
                      <p:nvPicPr>
                        <p:cNvPr id="0" name=""/>
                        <p:cNvPicPr/>
                        <p:nvPr/>
                      </p:nvPicPr>
                      <p:blipFill>
                        <a:blip r:embed="rId13"/>
                        <a:stretch>
                          <a:fillRect/>
                        </a:stretch>
                      </p:blipFill>
                      <p:spPr>
                        <a:xfrm>
                          <a:off x="5991922" y="2604589"/>
                          <a:ext cx="1117600" cy="342900"/>
                        </a:xfrm>
                        <a:prstGeom prst="rect">
                          <a:avLst/>
                        </a:prstGeom>
                      </p:spPr>
                    </p:pic>
                  </p:oleObj>
                </mc:Fallback>
              </mc:AlternateContent>
            </a:graphicData>
          </a:graphic>
        </p:graphicFrame>
      </p:grpSp>
      <p:pic>
        <p:nvPicPr>
          <p:cNvPr id="12" name="Picture 11">
            <a:extLst>
              <a:ext uri="{FF2B5EF4-FFF2-40B4-BE49-F238E27FC236}">
                <a16:creationId xmlns:a16="http://schemas.microsoft.com/office/drawing/2014/main" id="{17D3A49F-B371-6D09-175E-396676CD441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82270" y="400420"/>
            <a:ext cx="1561730" cy="1561730"/>
          </a:xfrm>
          <a:prstGeom prst="rect">
            <a:avLst/>
          </a:prstGeom>
        </p:spPr>
      </p:pic>
      <p:grpSp>
        <p:nvGrpSpPr>
          <p:cNvPr id="17" name="Group 16">
            <a:extLst>
              <a:ext uri="{FF2B5EF4-FFF2-40B4-BE49-F238E27FC236}">
                <a16:creationId xmlns:a16="http://schemas.microsoft.com/office/drawing/2014/main" id="{12240402-611D-80CF-2815-3E1CF1284DD5}"/>
              </a:ext>
            </a:extLst>
          </p:cNvPr>
          <p:cNvGrpSpPr/>
          <p:nvPr/>
        </p:nvGrpSpPr>
        <p:grpSpPr>
          <a:xfrm>
            <a:off x="0" y="2677070"/>
            <a:ext cx="9144000" cy="838200"/>
            <a:chOff x="0" y="2677070"/>
            <a:chExt cx="9144000" cy="838200"/>
          </a:xfrm>
        </p:grpSpPr>
        <p:graphicFrame>
          <p:nvGraphicFramePr>
            <p:cNvPr id="8" name="Object 7">
              <a:extLst>
                <a:ext uri="{FF2B5EF4-FFF2-40B4-BE49-F238E27FC236}">
                  <a16:creationId xmlns:a16="http://schemas.microsoft.com/office/drawing/2014/main" id="{721C343C-1987-2728-8F16-D892E8984160}"/>
                </a:ext>
              </a:extLst>
            </p:cNvPr>
            <p:cNvGraphicFramePr>
              <a:graphicFrameLocks noChangeAspect="1"/>
            </p:cNvGraphicFramePr>
            <p:nvPr>
              <p:extLst>
                <p:ext uri="{D42A27DB-BD31-4B8C-83A1-F6EECF244321}">
                  <p14:modId xmlns:p14="http://schemas.microsoft.com/office/powerpoint/2010/main" val="3261514202"/>
                </p:ext>
              </p:extLst>
            </p:nvPr>
          </p:nvGraphicFramePr>
          <p:xfrm>
            <a:off x="8013700" y="2677070"/>
            <a:ext cx="825500" cy="838200"/>
          </p:xfrm>
          <a:graphic>
            <a:graphicData uri="http://schemas.openxmlformats.org/presentationml/2006/ole">
              <mc:AlternateContent xmlns:mc="http://schemas.openxmlformats.org/markup-compatibility/2006">
                <mc:Choice xmlns:v="urn:schemas-microsoft-com:vml" Requires="v">
                  <p:oleObj spid="_x0000_s28685" name="Equation" r:id="rId15" imgW="825480" imgH="838080" progId="Equation.DSMT4">
                    <p:embed/>
                  </p:oleObj>
                </mc:Choice>
                <mc:Fallback>
                  <p:oleObj name="Equation" r:id="rId15" imgW="825480" imgH="838080" progId="Equation.DSMT4">
                    <p:embed/>
                    <p:pic>
                      <p:nvPicPr>
                        <p:cNvPr id="0" name=""/>
                        <p:cNvPicPr/>
                        <p:nvPr/>
                      </p:nvPicPr>
                      <p:blipFill>
                        <a:blip r:embed="rId16"/>
                        <a:stretch>
                          <a:fillRect/>
                        </a:stretch>
                      </p:blipFill>
                      <p:spPr>
                        <a:xfrm>
                          <a:off x="8013700" y="2677070"/>
                          <a:ext cx="825500" cy="83820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75976F3E-FCD5-7779-97C9-850A902BB63D}"/>
                </a:ext>
              </a:extLst>
            </p:cNvPr>
            <p:cNvSpPr txBox="1"/>
            <p:nvPr/>
          </p:nvSpPr>
          <p:spPr>
            <a:xfrm>
              <a:off x="0" y="2800350"/>
              <a:ext cx="9144000" cy="523220"/>
            </a:xfrm>
            <a:prstGeom prst="rect">
              <a:avLst/>
            </a:prstGeom>
            <a:noFill/>
          </p:spPr>
          <p:txBody>
            <a:bodyPr wrap="square">
              <a:spAutoFit/>
            </a:bodyPr>
            <a:lstStyle/>
            <a:p>
              <a:pPr algn="just"/>
              <a:r>
                <a:rPr lang="fr-FR" sz="2800">
                  <a:effectLst/>
                  <a:latin typeface="Times New Roman" panose="02020603050405020304" pitchFamily="18" charset="0"/>
                  <a:ea typeface="Times New Roman" panose="02020603050405020304" pitchFamily="18" charset="0"/>
                </a:rPr>
                <a:t>Cô Hạnh dự định chọn chiều cao của tầng hầm lớn hơn</a:t>
              </a:r>
            </a:p>
          </p:txBody>
        </p:sp>
      </p:grpSp>
      <p:sp>
        <p:nvSpPr>
          <p:cNvPr id="16" name="TextBox 15">
            <a:extLst>
              <a:ext uri="{FF2B5EF4-FFF2-40B4-BE49-F238E27FC236}">
                <a16:creationId xmlns:a16="http://schemas.microsoft.com/office/drawing/2014/main" id="{D0546CE0-78E2-A49B-6108-0C05ADCAB094}"/>
              </a:ext>
            </a:extLst>
          </p:cNvPr>
          <p:cNvSpPr txBox="1"/>
          <p:nvPr/>
        </p:nvSpPr>
        <p:spPr>
          <a:xfrm>
            <a:off x="0" y="3396555"/>
            <a:ext cx="9067800" cy="1384995"/>
          </a:xfrm>
          <a:prstGeom prst="rect">
            <a:avLst/>
          </a:prstGeom>
          <a:noFill/>
        </p:spPr>
        <p:txBody>
          <a:bodyPr wrap="square">
            <a:spAutoFit/>
          </a:bodyPr>
          <a:lstStyle/>
          <a:p>
            <a:pPr algn="just"/>
            <a:r>
              <a:rPr lang="fr-FR" sz="2800">
                <a:effectLst/>
                <a:latin typeface="Times New Roman" panose="02020603050405020304" pitchFamily="18" charset="0"/>
                <a:ea typeface="Times New Roman" panose="02020603050405020304" pitchFamily="18" charset="0"/>
              </a:rPr>
              <a:t>để đảm bảo ánh sáng, thoáng đảng, cân đối về kiến trúc và thuận tiện trong sử dụng. Em hãy giúp cô Hạnh chọn đúng số đo chiều cao của tầng hầm.</a:t>
            </a:r>
            <a:endParaRPr lang="vi-VN" sz="2800">
              <a:effectLst/>
              <a:latin typeface="Times New Roman" panose="02020603050405020304" pitchFamily="18" charset="0"/>
              <a:ea typeface="Times New Roman" panose="02020603050405020304" pitchFamily="18" charset="0"/>
            </a:endParaRPr>
          </a:p>
        </p:txBody>
      </p:sp>
      <p:sp>
        <p:nvSpPr>
          <p:cNvPr id="15"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pic>
        <p:nvPicPr>
          <p:cNvPr id="18" name="Picture 9" descr="Digit 150"/>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7661268" y="1954120"/>
            <a:ext cx="1403733" cy="771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606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iterate type="lt">
                                    <p:tmPct val="0"/>
                                  </p:iterate>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31" presetClass="exit" presetSubtype="0" fill="hold" nodeType="withEffect">
                                  <p:stCondLst>
                                    <p:cond delay="153000"/>
                                  </p:stCondLst>
                                  <p:iterate type="lt">
                                    <p:tmPct val="5000"/>
                                  </p:iterate>
                                  <p:childTnLst>
                                    <p:anim calcmode="lin" valueType="num">
                                      <p:cBhvr>
                                        <p:cTn id="34" dur="1000"/>
                                        <p:tgtEl>
                                          <p:spTgt spid="18"/>
                                        </p:tgtEl>
                                        <p:attrNameLst>
                                          <p:attrName>ppt_w</p:attrName>
                                        </p:attrNameLst>
                                      </p:cBhvr>
                                      <p:tavLst>
                                        <p:tav tm="0">
                                          <p:val>
                                            <p:strVal val="ppt_w"/>
                                          </p:val>
                                        </p:tav>
                                        <p:tav tm="100000">
                                          <p:val>
                                            <p:fltVal val="0"/>
                                          </p:val>
                                        </p:tav>
                                      </p:tavLst>
                                    </p:anim>
                                    <p:anim calcmode="lin" valueType="num">
                                      <p:cBhvr>
                                        <p:cTn id="35" dur="1000"/>
                                        <p:tgtEl>
                                          <p:spTgt spid="18"/>
                                        </p:tgtEl>
                                        <p:attrNameLst>
                                          <p:attrName>ppt_h</p:attrName>
                                        </p:attrNameLst>
                                      </p:cBhvr>
                                      <p:tavLst>
                                        <p:tav tm="0">
                                          <p:val>
                                            <p:strVal val="ppt_h"/>
                                          </p:val>
                                        </p:tav>
                                        <p:tav tm="100000">
                                          <p:val>
                                            <p:fltVal val="0"/>
                                          </p:val>
                                        </p:tav>
                                      </p:tavLst>
                                    </p:anim>
                                    <p:anim calcmode="lin" valueType="num">
                                      <p:cBhvr>
                                        <p:cTn id="36" dur="1000"/>
                                        <p:tgtEl>
                                          <p:spTgt spid="18"/>
                                        </p:tgtEl>
                                        <p:attrNameLst>
                                          <p:attrName>style.rotation</p:attrName>
                                        </p:attrNameLst>
                                      </p:cBhvr>
                                      <p:tavLst>
                                        <p:tav tm="0">
                                          <p:val>
                                            <p:fltVal val="0"/>
                                          </p:val>
                                        </p:tav>
                                        <p:tav tm="100000">
                                          <p:val>
                                            <p:fltVal val="90"/>
                                          </p:val>
                                        </p:tav>
                                      </p:tavLst>
                                    </p:anim>
                                    <p:animEffect transition="out" filter="fade">
                                      <p:cBhvr>
                                        <p:cTn id="37" dur="1000"/>
                                        <p:tgtEl>
                                          <p:spTgt spid="18"/>
                                        </p:tgtEl>
                                      </p:cBhvr>
                                    </p:animEffect>
                                    <p:set>
                                      <p:cBhvr>
                                        <p:cTn id="38"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1">
            <a:extLst>
              <a:ext uri="{FF2B5EF4-FFF2-40B4-BE49-F238E27FC236}">
                <a16:creationId xmlns:a16="http://schemas.microsoft.com/office/drawing/2014/main" id="{5EE3ADD2-3351-CD51-54BC-C9CF04A81153}"/>
              </a:ext>
            </a:extLst>
          </p:cNvPr>
          <p:cNvSpPr>
            <a:spLocks noChangeArrowheads="1"/>
          </p:cNvSpPr>
          <p:nvPr/>
        </p:nvSpPr>
        <p:spPr bwMode="auto">
          <a:xfrm>
            <a:off x="170721" y="1124335"/>
            <a:ext cx="65694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 sáu số đo chiều cao của tầng hầm là:</a:t>
            </a:r>
            <a:endPar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5B59E572-4B65-820F-3A1C-872DDE13F254}"/>
              </a:ext>
            </a:extLst>
          </p:cNvPr>
          <p:cNvGrpSpPr/>
          <p:nvPr/>
        </p:nvGrpSpPr>
        <p:grpSpPr>
          <a:xfrm>
            <a:off x="152400" y="2213683"/>
            <a:ext cx="8801504" cy="838200"/>
            <a:chOff x="288536" y="2350883"/>
            <a:chExt cx="8801504" cy="838200"/>
          </a:xfrm>
        </p:grpSpPr>
        <p:graphicFrame>
          <p:nvGraphicFramePr>
            <p:cNvPr id="10" name="Object 9">
              <a:extLst>
                <a:ext uri="{FF2B5EF4-FFF2-40B4-BE49-F238E27FC236}">
                  <a16:creationId xmlns:a16="http://schemas.microsoft.com/office/drawing/2014/main" id="{75B8105E-0666-3A9D-CE56-3DC4DF4A749A}"/>
                </a:ext>
              </a:extLst>
            </p:cNvPr>
            <p:cNvGraphicFramePr>
              <a:graphicFrameLocks noChangeAspect="1"/>
            </p:cNvGraphicFramePr>
            <p:nvPr>
              <p:extLst>
                <p:ext uri="{D42A27DB-BD31-4B8C-83A1-F6EECF244321}">
                  <p14:modId xmlns:p14="http://schemas.microsoft.com/office/powerpoint/2010/main" val="2623174647"/>
                </p:ext>
              </p:extLst>
            </p:nvPr>
          </p:nvGraphicFramePr>
          <p:xfrm>
            <a:off x="8277240" y="2350883"/>
            <a:ext cx="812800" cy="838200"/>
          </p:xfrm>
          <a:graphic>
            <a:graphicData uri="http://schemas.openxmlformats.org/presentationml/2006/ole">
              <mc:AlternateContent xmlns:mc="http://schemas.openxmlformats.org/markup-compatibility/2006">
                <mc:Choice xmlns:v="urn:schemas-microsoft-com:vml" Requires="v">
                  <p:oleObj spid="_x0000_s20554" name="Equation" r:id="rId3" imgW="812520" imgH="838080" progId="Equation.DSMT4">
                    <p:embed/>
                  </p:oleObj>
                </mc:Choice>
                <mc:Fallback>
                  <p:oleObj name="Equation" r:id="rId3" imgW="812520" imgH="838080" progId="Equation.DSMT4">
                    <p:embed/>
                    <p:pic>
                      <p:nvPicPr>
                        <p:cNvPr id="0" name="Object 4"/>
                        <p:cNvPicPr>
                          <a:picLocks noChangeAspect="1" noChangeArrowheads="1"/>
                        </p:cNvPicPr>
                        <p:nvPr/>
                      </p:nvPicPr>
                      <p:blipFill>
                        <a:blip r:embed="rId4"/>
                        <a:srcRect/>
                        <a:stretch>
                          <a:fillRect/>
                        </a:stretch>
                      </p:blipFill>
                      <p:spPr bwMode="auto">
                        <a:xfrm>
                          <a:off x="8277240" y="2350883"/>
                          <a:ext cx="8128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ectangle 17">
              <a:extLst>
                <a:ext uri="{FF2B5EF4-FFF2-40B4-BE49-F238E27FC236}">
                  <a16:creationId xmlns:a16="http://schemas.microsoft.com/office/drawing/2014/main" id="{918D836E-42ED-9A4A-A221-A726EED4AAB3}"/>
                </a:ext>
              </a:extLst>
            </p:cNvPr>
            <p:cNvSpPr>
              <a:spLocks noChangeArrowheads="1"/>
            </p:cNvSpPr>
            <p:nvPr/>
          </p:nvSpPr>
          <p:spPr bwMode="auto">
            <a:xfrm>
              <a:off x="288536" y="2463480"/>
              <a:ext cx="80934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Cô Hạnh dự định chọn chiều cao của tầng hầm lớn hơn </a:t>
              </a:r>
              <a:endPar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aphicFrame>
        <p:nvGraphicFramePr>
          <p:cNvPr id="11" name="Object 10">
            <a:extLst>
              <a:ext uri="{FF2B5EF4-FFF2-40B4-BE49-F238E27FC236}">
                <a16:creationId xmlns:a16="http://schemas.microsoft.com/office/drawing/2014/main" id="{0321738C-20DD-0EAA-2321-E45B39E40857}"/>
              </a:ext>
            </a:extLst>
          </p:cNvPr>
          <p:cNvGraphicFramePr>
            <a:graphicFrameLocks noChangeAspect="1"/>
          </p:cNvGraphicFramePr>
          <p:nvPr>
            <p:extLst>
              <p:ext uri="{D42A27DB-BD31-4B8C-83A1-F6EECF244321}">
                <p14:modId xmlns:p14="http://schemas.microsoft.com/office/powerpoint/2010/main" val="1037312286"/>
              </p:ext>
            </p:extLst>
          </p:nvPr>
        </p:nvGraphicFramePr>
        <p:xfrm>
          <a:off x="1455203" y="3163497"/>
          <a:ext cx="2000250" cy="838200"/>
        </p:xfrm>
        <a:graphic>
          <a:graphicData uri="http://schemas.openxmlformats.org/presentationml/2006/ole">
            <mc:AlternateContent xmlns:mc="http://schemas.openxmlformats.org/markup-compatibility/2006">
              <mc:Choice xmlns:v="urn:schemas-microsoft-com:vml" Requires="v">
                <p:oleObj spid="_x0000_s20555" name="Equation" r:id="rId5" imgW="1993680" imgH="838080" progId="Equation.DSMT4">
                  <p:embed/>
                </p:oleObj>
              </mc:Choice>
              <mc:Fallback>
                <p:oleObj name="Equation" r:id="rId5" imgW="1993680" imgH="838080" progId="Equation.DSMT4">
                  <p:embed/>
                  <p:pic>
                    <p:nvPicPr>
                      <p:cNvPr id="0" name="Object 3"/>
                      <p:cNvPicPr>
                        <a:picLocks noChangeAspect="1" noChangeArrowheads="1"/>
                      </p:cNvPicPr>
                      <p:nvPr/>
                    </p:nvPicPr>
                    <p:blipFill>
                      <a:blip r:embed="rId6"/>
                      <a:srcRect/>
                      <a:stretch>
                        <a:fillRect/>
                      </a:stretch>
                    </p:blipFill>
                    <p:spPr bwMode="auto">
                      <a:xfrm>
                        <a:off x="1455203" y="3163497"/>
                        <a:ext cx="20002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a:extLst>
              <a:ext uri="{FF2B5EF4-FFF2-40B4-BE49-F238E27FC236}">
                <a16:creationId xmlns:a16="http://schemas.microsoft.com/office/drawing/2014/main" id="{82322ACA-C2F6-9AAE-F18D-65D1F7035CBC}"/>
              </a:ext>
            </a:extLst>
          </p:cNvPr>
          <p:cNvGraphicFramePr>
            <a:graphicFrameLocks noChangeAspect="1"/>
          </p:cNvGraphicFramePr>
          <p:nvPr>
            <p:extLst>
              <p:ext uri="{D42A27DB-BD31-4B8C-83A1-F6EECF244321}">
                <p14:modId xmlns:p14="http://schemas.microsoft.com/office/powerpoint/2010/main" val="230694995"/>
              </p:ext>
            </p:extLst>
          </p:nvPr>
        </p:nvGraphicFramePr>
        <p:xfrm>
          <a:off x="4497004" y="3411574"/>
          <a:ext cx="1492250" cy="373062"/>
        </p:xfrm>
        <a:graphic>
          <a:graphicData uri="http://schemas.openxmlformats.org/presentationml/2006/ole">
            <mc:AlternateContent xmlns:mc="http://schemas.openxmlformats.org/markup-compatibility/2006">
              <mc:Choice xmlns:v="urn:schemas-microsoft-com:vml" Requires="v">
                <p:oleObj spid="_x0000_s20556" name="Equation" r:id="rId7" imgW="1498320" imgH="368280" progId="Equation.DSMT4">
                  <p:embed/>
                </p:oleObj>
              </mc:Choice>
              <mc:Fallback>
                <p:oleObj name="Equation" r:id="rId7" imgW="1498320" imgH="368280" progId="Equation.DSMT4">
                  <p:embed/>
                  <p:pic>
                    <p:nvPicPr>
                      <p:cNvPr id="0" name="Object 2"/>
                      <p:cNvPicPr>
                        <a:picLocks noChangeAspect="1" noChangeArrowheads="1"/>
                      </p:cNvPicPr>
                      <p:nvPr/>
                    </p:nvPicPr>
                    <p:blipFill>
                      <a:blip r:embed="rId8"/>
                      <a:srcRect/>
                      <a:stretch>
                        <a:fillRect/>
                      </a:stretch>
                    </p:blipFill>
                    <p:spPr bwMode="auto">
                      <a:xfrm>
                        <a:off x="4497004" y="3411574"/>
                        <a:ext cx="14922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18">
            <a:extLst>
              <a:ext uri="{FF2B5EF4-FFF2-40B4-BE49-F238E27FC236}">
                <a16:creationId xmlns:a16="http://schemas.microsoft.com/office/drawing/2014/main" id="{CF8303EC-496E-50AD-395E-A333F8C0E54F}"/>
              </a:ext>
            </a:extLst>
          </p:cNvPr>
          <p:cNvSpPr>
            <a:spLocks noChangeArrowheads="1"/>
          </p:cNvSpPr>
          <p:nvPr/>
        </p:nvSpPr>
        <p:spPr bwMode="auto">
          <a:xfrm>
            <a:off x="720385" y="3252202"/>
            <a:ext cx="13083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Mà</a:t>
            </a:r>
          </a:p>
        </p:txBody>
      </p:sp>
      <p:sp>
        <p:nvSpPr>
          <p:cNvPr id="22" name="Rectangle 19">
            <a:extLst>
              <a:ext uri="{FF2B5EF4-FFF2-40B4-BE49-F238E27FC236}">
                <a16:creationId xmlns:a16="http://schemas.microsoft.com/office/drawing/2014/main" id="{DAA9EE91-DCDC-39D6-7873-2A56C95392C1}"/>
              </a:ext>
            </a:extLst>
          </p:cNvPr>
          <p:cNvSpPr>
            <a:spLocks noChangeArrowheads="1"/>
          </p:cNvSpPr>
          <p:nvPr/>
        </p:nvSpPr>
        <p:spPr bwMode="auto">
          <a:xfrm>
            <a:off x="3643204" y="3294491"/>
            <a:ext cx="10191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Nên </a:t>
            </a:r>
            <a:endPar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DF3E1D07-6C65-8EA4-9074-FC723DBB07B6}"/>
              </a:ext>
            </a:extLst>
          </p:cNvPr>
          <p:cNvGrpSpPr/>
          <p:nvPr/>
        </p:nvGrpSpPr>
        <p:grpSpPr>
          <a:xfrm>
            <a:off x="694445" y="4113312"/>
            <a:ext cx="8113131" cy="523220"/>
            <a:chOff x="376210" y="3577150"/>
            <a:chExt cx="8113131" cy="523220"/>
          </a:xfrm>
        </p:grpSpPr>
        <p:graphicFrame>
          <p:nvGraphicFramePr>
            <p:cNvPr id="13" name="Object 12">
              <a:extLst>
                <a:ext uri="{FF2B5EF4-FFF2-40B4-BE49-F238E27FC236}">
                  <a16:creationId xmlns:a16="http://schemas.microsoft.com/office/drawing/2014/main" id="{87A3728C-0459-3C10-DCFA-BDBE89E511C0}"/>
                </a:ext>
              </a:extLst>
            </p:cNvPr>
            <p:cNvGraphicFramePr>
              <a:graphicFrameLocks noChangeAspect="1"/>
            </p:cNvGraphicFramePr>
            <p:nvPr>
              <p:extLst>
                <p:ext uri="{D42A27DB-BD31-4B8C-83A1-F6EECF244321}">
                  <p14:modId xmlns:p14="http://schemas.microsoft.com/office/powerpoint/2010/main" val="3508290966"/>
                </p:ext>
              </p:extLst>
            </p:nvPr>
          </p:nvGraphicFramePr>
          <p:xfrm>
            <a:off x="7362216" y="3693503"/>
            <a:ext cx="1127125" cy="373063"/>
          </p:xfrm>
          <a:graphic>
            <a:graphicData uri="http://schemas.openxmlformats.org/presentationml/2006/ole">
              <mc:AlternateContent xmlns:mc="http://schemas.openxmlformats.org/markup-compatibility/2006">
                <mc:Choice xmlns:v="urn:schemas-microsoft-com:vml" Requires="v">
                  <p:oleObj spid="_x0000_s20557" name="Equation" r:id="rId9" imgW="1117440" imgH="368280" progId="Equation.DSMT4">
                    <p:embed/>
                  </p:oleObj>
                </mc:Choice>
                <mc:Fallback>
                  <p:oleObj name="Equation" r:id="rId9" imgW="1117440" imgH="368280" progId="Equation.DSMT4">
                    <p:embed/>
                    <p:pic>
                      <p:nvPicPr>
                        <p:cNvPr id="0" name="Object 1"/>
                        <p:cNvPicPr>
                          <a:picLocks noChangeAspect="1" noChangeArrowheads="1"/>
                        </p:cNvPicPr>
                        <p:nvPr/>
                      </p:nvPicPr>
                      <p:blipFill>
                        <a:blip r:embed="rId10"/>
                        <a:srcRect/>
                        <a:stretch>
                          <a:fillRect/>
                        </a:stretch>
                      </p:blipFill>
                      <p:spPr bwMode="auto">
                        <a:xfrm>
                          <a:off x="7362216" y="3693503"/>
                          <a:ext cx="1127125"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20">
              <a:extLst>
                <a:ext uri="{FF2B5EF4-FFF2-40B4-BE49-F238E27FC236}">
                  <a16:creationId xmlns:a16="http://schemas.microsoft.com/office/drawing/2014/main" id="{B8DDB44E-9E36-BA8E-7CB1-F4A2EEF11280}"/>
                </a:ext>
              </a:extLst>
            </p:cNvPr>
            <p:cNvSpPr>
              <a:spLocks noChangeArrowheads="1"/>
            </p:cNvSpPr>
            <p:nvPr/>
          </p:nvSpPr>
          <p:spPr bwMode="auto">
            <a:xfrm>
              <a:off x="376210" y="3577150"/>
              <a:ext cx="739619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Vậy số đo chiều cao của tầng hầm được chọn là </a:t>
              </a:r>
              <a:endPar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60CF16DF-F5A6-12DF-EAF6-9CF5FB83BDE9}"/>
              </a:ext>
            </a:extLst>
          </p:cNvPr>
          <p:cNvGrpSpPr/>
          <p:nvPr/>
        </p:nvGrpSpPr>
        <p:grpSpPr>
          <a:xfrm>
            <a:off x="1219200" y="1759169"/>
            <a:ext cx="5509322" cy="342900"/>
            <a:chOff x="1334738" y="1030188"/>
            <a:chExt cx="5509322" cy="342900"/>
          </a:xfrm>
        </p:grpSpPr>
        <p:graphicFrame>
          <p:nvGraphicFramePr>
            <p:cNvPr id="25" name="Object 24">
              <a:extLst>
                <a:ext uri="{FF2B5EF4-FFF2-40B4-BE49-F238E27FC236}">
                  <a16:creationId xmlns:a16="http://schemas.microsoft.com/office/drawing/2014/main" id="{3110B497-B7F0-8366-F78D-0B3119EEE40F}"/>
                </a:ext>
              </a:extLst>
            </p:cNvPr>
            <p:cNvGraphicFramePr>
              <a:graphicFrameLocks noChangeAspect="1"/>
            </p:cNvGraphicFramePr>
            <p:nvPr>
              <p:extLst>
                <p:ext uri="{D42A27DB-BD31-4B8C-83A1-F6EECF244321}">
                  <p14:modId xmlns:p14="http://schemas.microsoft.com/office/powerpoint/2010/main" val="780078154"/>
                </p:ext>
              </p:extLst>
            </p:nvPr>
          </p:nvGraphicFramePr>
          <p:xfrm>
            <a:off x="1334738" y="1030188"/>
            <a:ext cx="939800" cy="342900"/>
          </p:xfrm>
          <a:graphic>
            <a:graphicData uri="http://schemas.openxmlformats.org/presentationml/2006/ole">
              <mc:AlternateContent xmlns:mc="http://schemas.openxmlformats.org/markup-compatibility/2006">
                <mc:Choice xmlns:v="urn:schemas-microsoft-com:vml" Requires="v">
                  <p:oleObj spid="_x0000_s20558" name="Equation" r:id="rId11" imgW="939600" imgH="342720" progId="Equation.DSMT4">
                    <p:embed/>
                  </p:oleObj>
                </mc:Choice>
                <mc:Fallback>
                  <p:oleObj name="Equation" r:id="rId11" imgW="939600" imgH="342720" progId="Equation.DSMT4">
                    <p:embed/>
                    <p:pic>
                      <p:nvPicPr>
                        <p:cNvPr id="2" name="Object 1">
                          <a:extLst>
                            <a:ext uri="{FF2B5EF4-FFF2-40B4-BE49-F238E27FC236}">
                              <a16:creationId xmlns:a16="http://schemas.microsoft.com/office/drawing/2014/main" id="{CAD697DA-3933-9887-3B95-7051DCD21C86}"/>
                            </a:ext>
                          </a:extLst>
                        </p:cNvPr>
                        <p:cNvPicPr/>
                        <p:nvPr/>
                      </p:nvPicPr>
                      <p:blipFill>
                        <a:blip r:embed="rId12"/>
                        <a:stretch>
                          <a:fillRect/>
                        </a:stretch>
                      </p:blipFill>
                      <p:spPr>
                        <a:xfrm>
                          <a:off x="1334738" y="1030188"/>
                          <a:ext cx="939800" cy="342900"/>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0B409B1E-35F4-3CE2-4816-827C235A760F}"/>
                </a:ext>
              </a:extLst>
            </p:cNvPr>
            <p:cNvGraphicFramePr>
              <a:graphicFrameLocks noChangeAspect="1"/>
            </p:cNvGraphicFramePr>
            <p:nvPr>
              <p:extLst>
                <p:ext uri="{D42A27DB-BD31-4B8C-83A1-F6EECF244321}">
                  <p14:modId xmlns:p14="http://schemas.microsoft.com/office/powerpoint/2010/main" val="1167768748"/>
                </p:ext>
              </p:extLst>
            </p:nvPr>
          </p:nvGraphicFramePr>
          <p:xfrm>
            <a:off x="2381869" y="1030188"/>
            <a:ext cx="965200" cy="342900"/>
          </p:xfrm>
          <a:graphic>
            <a:graphicData uri="http://schemas.openxmlformats.org/presentationml/2006/ole">
              <mc:AlternateContent xmlns:mc="http://schemas.openxmlformats.org/markup-compatibility/2006">
                <mc:Choice xmlns:v="urn:schemas-microsoft-com:vml" Requires="v">
                  <p:oleObj spid="_x0000_s20559" name="Equation" r:id="rId13" imgW="965160" imgH="342720" progId="Equation.DSMT4">
                    <p:embed/>
                  </p:oleObj>
                </mc:Choice>
                <mc:Fallback>
                  <p:oleObj name="Equation" r:id="rId13" imgW="965160" imgH="342720" progId="Equation.DSMT4">
                    <p:embed/>
                    <p:pic>
                      <p:nvPicPr>
                        <p:cNvPr id="3" name="Object 2">
                          <a:extLst>
                            <a:ext uri="{FF2B5EF4-FFF2-40B4-BE49-F238E27FC236}">
                              <a16:creationId xmlns:a16="http://schemas.microsoft.com/office/drawing/2014/main" id="{F4C33737-F70B-0A77-D754-4C6FC0D86B2F}"/>
                            </a:ext>
                          </a:extLst>
                        </p:cNvPr>
                        <p:cNvPicPr/>
                        <p:nvPr/>
                      </p:nvPicPr>
                      <p:blipFill>
                        <a:blip r:embed="rId14"/>
                        <a:stretch>
                          <a:fillRect/>
                        </a:stretch>
                      </p:blipFill>
                      <p:spPr>
                        <a:xfrm>
                          <a:off x="2381869" y="1030188"/>
                          <a:ext cx="965200" cy="342900"/>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EA6397AF-9720-BF33-2BEC-A04CC600338F}"/>
                </a:ext>
              </a:extLst>
            </p:cNvPr>
            <p:cNvGraphicFramePr>
              <a:graphicFrameLocks noChangeAspect="1"/>
            </p:cNvGraphicFramePr>
            <p:nvPr>
              <p:extLst>
                <p:ext uri="{D42A27DB-BD31-4B8C-83A1-F6EECF244321}">
                  <p14:modId xmlns:p14="http://schemas.microsoft.com/office/powerpoint/2010/main" val="1092719220"/>
                </p:ext>
              </p:extLst>
            </p:nvPr>
          </p:nvGraphicFramePr>
          <p:xfrm>
            <a:off x="3454400" y="1030188"/>
            <a:ext cx="1117600" cy="342900"/>
          </p:xfrm>
          <a:graphic>
            <a:graphicData uri="http://schemas.openxmlformats.org/presentationml/2006/ole">
              <mc:AlternateContent xmlns:mc="http://schemas.openxmlformats.org/markup-compatibility/2006">
                <mc:Choice xmlns:v="urn:schemas-microsoft-com:vml" Requires="v">
                  <p:oleObj spid="_x0000_s20560" name="Equation" r:id="rId15" imgW="1117440" imgH="342720" progId="Equation.DSMT4">
                    <p:embed/>
                  </p:oleObj>
                </mc:Choice>
                <mc:Fallback>
                  <p:oleObj name="Equation" r:id="rId15" imgW="1117440" imgH="342720" progId="Equation.DSMT4">
                    <p:embed/>
                    <p:pic>
                      <p:nvPicPr>
                        <p:cNvPr id="5" name="Object 4">
                          <a:extLst>
                            <a:ext uri="{FF2B5EF4-FFF2-40B4-BE49-F238E27FC236}">
                              <a16:creationId xmlns:a16="http://schemas.microsoft.com/office/drawing/2014/main" id="{7355FAEB-8BD2-8A6C-15EE-39BCC77BEBA9}"/>
                            </a:ext>
                          </a:extLst>
                        </p:cNvPr>
                        <p:cNvPicPr/>
                        <p:nvPr/>
                      </p:nvPicPr>
                      <p:blipFill>
                        <a:blip r:embed="rId16"/>
                        <a:stretch>
                          <a:fillRect/>
                        </a:stretch>
                      </p:blipFill>
                      <p:spPr>
                        <a:xfrm>
                          <a:off x="3454400" y="1030188"/>
                          <a:ext cx="1117600" cy="342900"/>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5B59C6B1-2CD6-09C0-5019-A10379E3AD72}"/>
                </a:ext>
              </a:extLst>
            </p:cNvPr>
            <p:cNvGraphicFramePr>
              <a:graphicFrameLocks noChangeAspect="1"/>
            </p:cNvGraphicFramePr>
            <p:nvPr>
              <p:extLst>
                <p:ext uri="{D42A27DB-BD31-4B8C-83A1-F6EECF244321}">
                  <p14:modId xmlns:p14="http://schemas.microsoft.com/office/powerpoint/2010/main" val="4150837253"/>
                </p:ext>
              </p:extLst>
            </p:nvPr>
          </p:nvGraphicFramePr>
          <p:xfrm>
            <a:off x="4679331" y="1030188"/>
            <a:ext cx="939800" cy="342900"/>
          </p:xfrm>
          <a:graphic>
            <a:graphicData uri="http://schemas.openxmlformats.org/presentationml/2006/ole">
              <mc:AlternateContent xmlns:mc="http://schemas.openxmlformats.org/markup-compatibility/2006">
                <mc:Choice xmlns:v="urn:schemas-microsoft-com:vml" Requires="v">
                  <p:oleObj spid="_x0000_s20561" name="Equation" r:id="rId17" imgW="939600" imgH="342720" progId="Equation.DSMT4">
                    <p:embed/>
                  </p:oleObj>
                </mc:Choice>
                <mc:Fallback>
                  <p:oleObj name="Equation" r:id="rId17" imgW="939600" imgH="342720" progId="Equation.DSMT4">
                    <p:embed/>
                    <p:pic>
                      <p:nvPicPr>
                        <p:cNvPr id="6" name="Object 5">
                          <a:extLst>
                            <a:ext uri="{FF2B5EF4-FFF2-40B4-BE49-F238E27FC236}">
                              <a16:creationId xmlns:a16="http://schemas.microsoft.com/office/drawing/2014/main" id="{98549A55-CFDB-D399-F145-ECA5C9FF42FC}"/>
                            </a:ext>
                          </a:extLst>
                        </p:cNvPr>
                        <p:cNvPicPr/>
                        <p:nvPr/>
                      </p:nvPicPr>
                      <p:blipFill>
                        <a:blip r:embed="rId18"/>
                        <a:stretch>
                          <a:fillRect/>
                        </a:stretch>
                      </p:blipFill>
                      <p:spPr>
                        <a:xfrm>
                          <a:off x="4679331" y="1030188"/>
                          <a:ext cx="939800" cy="342900"/>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673FB525-F7AE-9D64-E442-6F7EC2D20594}"/>
                </a:ext>
              </a:extLst>
            </p:cNvPr>
            <p:cNvGraphicFramePr>
              <a:graphicFrameLocks noChangeAspect="1"/>
            </p:cNvGraphicFramePr>
            <p:nvPr>
              <p:extLst>
                <p:ext uri="{D42A27DB-BD31-4B8C-83A1-F6EECF244321}">
                  <p14:modId xmlns:p14="http://schemas.microsoft.com/office/powerpoint/2010/main" val="340538111"/>
                </p:ext>
              </p:extLst>
            </p:nvPr>
          </p:nvGraphicFramePr>
          <p:xfrm>
            <a:off x="5726460" y="1030188"/>
            <a:ext cx="1117600" cy="342900"/>
          </p:xfrm>
          <a:graphic>
            <a:graphicData uri="http://schemas.openxmlformats.org/presentationml/2006/ole">
              <mc:AlternateContent xmlns:mc="http://schemas.openxmlformats.org/markup-compatibility/2006">
                <mc:Choice xmlns:v="urn:schemas-microsoft-com:vml" Requires="v">
                  <p:oleObj spid="_x0000_s20562" name="Equation" r:id="rId19" imgW="1117440" imgH="342720" progId="Equation.DSMT4">
                    <p:embed/>
                  </p:oleObj>
                </mc:Choice>
                <mc:Fallback>
                  <p:oleObj name="Equation" r:id="rId19" imgW="1117440" imgH="342720" progId="Equation.DSMT4">
                    <p:embed/>
                    <p:pic>
                      <p:nvPicPr>
                        <p:cNvPr id="7" name="Object 6">
                          <a:extLst>
                            <a:ext uri="{FF2B5EF4-FFF2-40B4-BE49-F238E27FC236}">
                              <a16:creationId xmlns:a16="http://schemas.microsoft.com/office/drawing/2014/main" id="{D7D44CCD-22CD-9E1B-CA95-D9027C3724C7}"/>
                            </a:ext>
                          </a:extLst>
                        </p:cNvPr>
                        <p:cNvPicPr/>
                        <p:nvPr/>
                      </p:nvPicPr>
                      <p:blipFill>
                        <a:blip r:embed="rId20"/>
                        <a:stretch>
                          <a:fillRect/>
                        </a:stretch>
                      </p:blipFill>
                      <p:spPr>
                        <a:xfrm>
                          <a:off x="5726460" y="1030188"/>
                          <a:ext cx="1117600" cy="342900"/>
                        </a:xfrm>
                        <a:prstGeom prst="rect">
                          <a:avLst/>
                        </a:prstGeom>
                      </p:spPr>
                    </p:pic>
                  </p:oleObj>
                </mc:Fallback>
              </mc:AlternateContent>
            </a:graphicData>
          </a:graphic>
        </p:graphicFrame>
      </p:grpSp>
      <p:sp>
        <p:nvSpPr>
          <p:cNvPr id="32" name="TextBox 31">
            <a:extLst>
              <a:ext uri="{FF2B5EF4-FFF2-40B4-BE49-F238E27FC236}">
                <a16:creationId xmlns:a16="http://schemas.microsoft.com/office/drawing/2014/main" id="{C0F6724D-4413-3D21-F9AD-B1520094156B}"/>
              </a:ext>
            </a:extLst>
          </p:cNvPr>
          <p:cNvSpPr txBox="1"/>
          <p:nvPr/>
        </p:nvSpPr>
        <p:spPr>
          <a:xfrm>
            <a:off x="228600" y="590550"/>
            <a:ext cx="6858000" cy="523220"/>
          </a:xfrm>
          <a:prstGeom prst="rect">
            <a:avLst/>
          </a:prstGeom>
          <a:noFill/>
        </p:spPr>
        <p:txBody>
          <a:bodyPr wrap="square">
            <a:spAutoFit/>
          </a:bodyPr>
          <a:lstStyle/>
          <a:p>
            <a:r>
              <a:rPr lang="fr-FR" sz="2800" b="1">
                <a:solidFill>
                  <a:srgbClr val="FF0000"/>
                </a:solidFill>
                <a:effectLst/>
                <a:latin typeface="Times New Roman" panose="02020603050405020304" pitchFamily="18" charset="0"/>
                <a:ea typeface="Times New Roman" panose="02020603050405020304" pitchFamily="18" charset="0"/>
              </a:rPr>
              <a:t>Bài tập 10 (SGK/11). Hướng dẫn giải </a:t>
            </a:r>
            <a:endParaRPr lang="vi-VN" sz="2800">
              <a:solidFill>
                <a:srgbClr val="FF0000"/>
              </a:solidFill>
            </a:endParaRPr>
          </a:p>
        </p:txBody>
      </p:sp>
      <p:sp>
        <p:nvSpPr>
          <p:cNvPr id="24"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873627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9868265-D954-6BAD-4CDF-270E83A43500}"/>
              </a:ext>
            </a:extLst>
          </p:cNvPr>
          <p:cNvGrpSpPr/>
          <p:nvPr/>
        </p:nvGrpSpPr>
        <p:grpSpPr>
          <a:xfrm>
            <a:off x="406754" y="742950"/>
            <a:ext cx="4122379" cy="3628875"/>
            <a:chOff x="406754" y="742950"/>
            <a:chExt cx="4122379" cy="3628875"/>
          </a:xfrm>
        </p:grpSpPr>
        <p:sp>
          <p:nvSpPr>
            <p:cNvPr id="12" name="Rectangle: Rounded Corners 11">
              <a:extLst>
                <a:ext uri="{FF2B5EF4-FFF2-40B4-BE49-F238E27FC236}">
                  <a16:creationId xmlns:a16="http://schemas.microsoft.com/office/drawing/2014/main" id="{81CB9D6C-A706-957C-8E95-FA17BCCA1A0F}"/>
                </a:ext>
              </a:extLst>
            </p:cNvPr>
            <p:cNvSpPr/>
            <p:nvPr/>
          </p:nvSpPr>
          <p:spPr>
            <a:xfrm>
              <a:off x="406754" y="742950"/>
              <a:ext cx="3555646" cy="362887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a:extLst>
                <a:ext uri="{FF2B5EF4-FFF2-40B4-BE49-F238E27FC236}">
                  <a16:creationId xmlns:a16="http://schemas.microsoft.com/office/drawing/2014/main" id="{654E221E-4597-10ED-39A6-DF1500AA7195}"/>
                </a:ext>
              </a:extLst>
            </p:cNvPr>
            <p:cNvGrpSpPr/>
            <p:nvPr/>
          </p:nvGrpSpPr>
          <p:grpSpPr>
            <a:xfrm>
              <a:off x="566733" y="897844"/>
              <a:ext cx="3962400" cy="3347811"/>
              <a:chOff x="406754" y="674053"/>
              <a:chExt cx="3962400" cy="3347811"/>
            </a:xfrm>
          </p:grpSpPr>
          <p:graphicFrame>
            <p:nvGraphicFramePr>
              <p:cNvPr id="2" name="Object 1">
                <a:extLst>
                  <a:ext uri="{FF2B5EF4-FFF2-40B4-BE49-F238E27FC236}">
                    <a16:creationId xmlns:a16="http://schemas.microsoft.com/office/drawing/2014/main" id="{C0159231-9380-3E4A-65FF-3275ED68FA71}"/>
                  </a:ext>
                </a:extLst>
              </p:cNvPr>
              <p:cNvGraphicFramePr>
                <a:graphicFrameLocks noChangeAspect="1"/>
              </p:cNvGraphicFramePr>
              <p:nvPr>
                <p:extLst>
                  <p:ext uri="{D42A27DB-BD31-4B8C-83A1-F6EECF244321}">
                    <p14:modId xmlns:p14="http://schemas.microsoft.com/office/powerpoint/2010/main" val="927584680"/>
                  </p:ext>
                </p:extLst>
              </p:nvPr>
            </p:nvGraphicFramePr>
            <p:xfrm>
              <a:off x="639155" y="1934068"/>
              <a:ext cx="2222500" cy="952500"/>
            </p:xfrm>
            <a:graphic>
              <a:graphicData uri="http://schemas.openxmlformats.org/presentationml/2006/ole">
                <mc:AlternateContent xmlns:mc="http://schemas.openxmlformats.org/markup-compatibility/2006">
                  <mc:Choice xmlns:v="urn:schemas-microsoft-com:vml" Requires="v">
                    <p:oleObj spid="_x0000_s21522" name="Equation" r:id="rId4" imgW="2222280" imgH="952200" progId="Equation.DSMT4">
                      <p:embed/>
                    </p:oleObj>
                  </mc:Choice>
                  <mc:Fallback>
                    <p:oleObj name="Equation" r:id="rId4" imgW="2222280" imgH="952200" progId="Equation.DSMT4">
                      <p:embed/>
                      <p:pic>
                        <p:nvPicPr>
                          <p:cNvPr id="0" name="Object 2"/>
                          <p:cNvPicPr>
                            <a:picLocks noChangeAspect="1" noChangeArrowheads="1"/>
                          </p:cNvPicPr>
                          <p:nvPr/>
                        </p:nvPicPr>
                        <p:blipFill>
                          <a:blip r:embed="rId5"/>
                          <a:srcRect/>
                          <a:stretch>
                            <a:fillRect/>
                          </a:stretch>
                        </p:blipFill>
                        <p:spPr bwMode="auto">
                          <a:xfrm>
                            <a:off x="639155" y="1934068"/>
                            <a:ext cx="22225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a:extLst>
                  <a:ext uri="{FF2B5EF4-FFF2-40B4-BE49-F238E27FC236}">
                    <a16:creationId xmlns:a16="http://schemas.microsoft.com/office/drawing/2014/main" id="{857D937E-9021-47A5-95D7-7BD2B583C6D1}"/>
                  </a:ext>
                </a:extLst>
              </p:cNvPr>
              <p:cNvGraphicFramePr>
                <a:graphicFrameLocks noChangeAspect="1"/>
              </p:cNvGraphicFramePr>
              <p:nvPr>
                <p:extLst>
                  <p:ext uri="{D42A27DB-BD31-4B8C-83A1-F6EECF244321}">
                    <p14:modId xmlns:p14="http://schemas.microsoft.com/office/powerpoint/2010/main" val="988846374"/>
                  </p:ext>
                </p:extLst>
              </p:nvPr>
            </p:nvGraphicFramePr>
            <p:xfrm>
              <a:off x="630677" y="3069364"/>
              <a:ext cx="2205038" cy="952500"/>
            </p:xfrm>
            <a:graphic>
              <a:graphicData uri="http://schemas.openxmlformats.org/presentationml/2006/ole">
                <mc:AlternateContent xmlns:mc="http://schemas.openxmlformats.org/markup-compatibility/2006">
                  <mc:Choice xmlns:v="urn:schemas-microsoft-com:vml" Requires="v">
                    <p:oleObj spid="_x0000_s21523" name="Equation" r:id="rId6" imgW="2222280" imgH="952200" progId="Equation.DSMT4">
                      <p:embed/>
                    </p:oleObj>
                  </mc:Choice>
                  <mc:Fallback>
                    <p:oleObj name="Equation" r:id="rId6" imgW="2222280" imgH="952200" progId="Equation.DSMT4">
                      <p:embed/>
                      <p:pic>
                        <p:nvPicPr>
                          <p:cNvPr id="0" name="Object 1"/>
                          <p:cNvPicPr>
                            <a:picLocks noChangeAspect="1" noChangeArrowheads="1"/>
                          </p:cNvPicPr>
                          <p:nvPr/>
                        </p:nvPicPr>
                        <p:blipFill>
                          <a:blip r:embed="rId7"/>
                          <a:srcRect/>
                          <a:stretch>
                            <a:fillRect/>
                          </a:stretch>
                        </p:blipFill>
                        <p:spPr bwMode="auto">
                          <a:xfrm>
                            <a:off x="630677" y="3069364"/>
                            <a:ext cx="2205038"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a:extLst>
                  <a:ext uri="{FF2B5EF4-FFF2-40B4-BE49-F238E27FC236}">
                    <a16:creationId xmlns:a16="http://schemas.microsoft.com/office/drawing/2014/main" id="{0237621C-E10C-B012-AF85-8B807351B4ED}"/>
                  </a:ext>
                </a:extLst>
              </p:cNvPr>
              <p:cNvSpPr>
                <a:spLocks noChangeArrowheads="1"/>
              </p:cNvSpPr>
              <p:nvPr/>
            </p:nvSpPr>
            <p:spPr bwMode="auto">
              <a:xfrm>
                <a:off x="406754" y="674053"/>
                <a:ext cx="3962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 tập bổ sung 3:</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 a sao cho: </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sp>
        <p:nvSpPr>
          <p:cNvPr id="10" name="TextBox 9">
            <a:extLst>
              <a:ext uri="{FF2B5EF4-FFF2-40B4-BE49-F238E27FC236}">
                <a16:creationId xmlns:a16="http://schemas.microsoft.com/office/drawing/2014/main" id="{E6170C71-D58A-A7B1-A5C0-5A1C1E753B8D}"/>
              </a:ext>
            </a:extLst>
          </p:cNvPr>
          <p:cNvSpPr txBox="1"/>
          <p:nvPr/>
        </p:nvSpPr>
        <p:spPr>
          <a:xfrm>
            <a:off x="4346302" y="802035"/>
            <a:ext cx="3121298" cy="3539430"/>
          </a:xfrm>
          <a:prstGeom prst="rect">
            <a:avLst/>
          </a:prstGeom>
          <a:solidFill>
            <a:schemeClr val="accent6">
              <a:lumMod val="20000"/>
              <a:lumOff val="80000"/>
            </a:schemeClr>
          </a:soli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vi-VN" sz="3200" i="1">
                <a:latin typeface="Times New Roman" panose="02020603050405020304" pitchFamily="18" charset="0"/>
                <a:ea typeface="Times New Roman" panose="02020603050405020304" pitchFamily="18" charset="0"/>
                <a:cs typeface="Times New Roman" panose="02020603050405020304" pitchFamily="18" charset="0"/>
              </a:rPr>
              <a:t>Để t</a:t>
            </a:r>
            <a:r>
              <a:rPr kumimoji="0" lang="en-US" altLang="vi-VN" sz="32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ìm các số hữu tỉ nằm trong một khoảng ta đưa các số hữu tỉ đó về cùng tử số hoặc cùng mẫu số.</a:t>
            </a:r>
            <a:endParaRPr kumimoji="0" lang="vi-VN"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C4F376F8-20BC-37E0-9236-BE1AE5EEBB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82270" y="400420"/>
            <a:ext cx="1561730" cy="1561730"/>
          </a:xfrm>
          <a:prstGeom prst="rect">
            <a:avLst/>
          </a:prstGeom>
        </p:spPr>
      </p:pic>
      <p:sp>
        <p:nvSpPr>
          <p:cNvPr id="14"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009046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9868265-D954-6BAD-4CDF-270E83A43500}"/>
              </a:ext>
            </a:extLst>
          </p:cNvPr>
          <p:cNvGrpSpPr/>
          <p:nvPr/>
        </p:nvGrpSpPr>
        <p:grpSpPr>
          <a:xfrm>
            <a:off x="406754" y="742950"/>
            <a:ext cx="4122379" cy="3628875"/>
            <a:chOff x="406754" y="742950"/>
            <a:chExt cx="4122379" cy="3628875"/>
          </a:xfrm>
        </p:grpSpPr>
        <p:sp>
          <p:nvSpPr>
            <p:cNvPr id="12" name="Rectangle: Rounded Corners 11">
              <a:extLst>
                <a:ext uri="{FF2B5EF4-FFF2-40B4-BE49-F238E27FC236}">
                  <a16:creationId xmlns:a16="http://schemas.microsoft.com/office/drawing/2014/main" id="{81CB9D6C-A706-957C-8E95-FA17BCCA1A0F}"/>
                </a:ext>
              </a:extLst>
            </p:cNvPr>
            <p:cNvSpPr/>
            <p:nvPr/>
          </p:nvSpPr>
          <p:spPr>
            <a:xfrm>
              <a:off x="406754" y="742950"/>
              <a:ext cx="3555646" cy="362887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a:extLst>
                <a:ext uri="{FF2B5EF4-FFF2-40B4-BE49-F238E27FC236}">
                  <a16:creationId xmlns:a16="http://schemas.microsoft.com/office/drawing/2014/main" id="{654E221E-4597-10ED-39A6-DF1500AA7195}"/>
                </a:ext>
              </a:extLst>
            </p:cNvPr>
            <p:cNvGrpSpPr/>
            <p:nvPr/>
          </p:nvGrpSpPr>
          <p:grpSpPr>
            <a:xfrm>
              <a:off x="566733" y="897844"/>
              <a:ext cx="3962400" cy="3347811"/>
              <a:chOff x="406754" y="674053"/>
              <a:chExt cx="3962400" cy="3347811"/>
            </a:xfrm>
          </p:grpSpPr>
          <p:graphicFrame>
            <p:nvGraphicFramePr>
              <p:cNvPr id="2" name="Object 1">
                <a:extLst>
                  <a:ext uri="{FF2B5EF4-FFF2-40B4-BE49-F238E27FC236}">
                    <a16:creationId xmlns:a16="http://schemas.microsoft.com/office/drawing/2014/main" id="{C0159231-9380-3E4A-65FF-3275ED68FA71}"/>
                  </a:ext>
                </a:extLst>
              </p:cNvPr>
              <p:cNvGraphicFramePr>
                <a:graphicFrameLocks noChangeAspect="1"/>
              </p:cNvGraphicFramePr>
              <p:nvPr>
                <p:extLst>
                  <p:ext uri="{D42A27DB-BD31-4B8C-83A1-F6EECF244321}">
                    <p14:modId xmlns:p14="http://schemas.microsoft.com/office/powerpoint/2010/main" val="3580508465"/>
                  </p:ext>
                </p:extLst>
              </p:nvPr>
            </p:nvGraphicFramePr>
            <p:xfrm>
              <a:off x="639155" y="1934068"/>
              <a:ext cx="2222500" cy="952500"/>
            </p:xfrm>
            <a:graphic>
              <a:graphicData uri="http://schemas.openxmlformats.org/presentationml/2006/ole">
                <mc:AlternateContent xmlns:mc="http://schemas.openxmlformats.org/markup-compatibility/2006">
                  <mc:Choice xmlns:v="urn:schemas-microsoft-com:vml" Requires="v">
                    <p:oleObj spid="_x0000_s27656" name="Equation" r:id="rId5" imgW="2222280" imgH="952200" progId="Equation.DSMT4">
                      <p:embed/>
                    </p:oleObj>
                  </mc:Choice>
                  <mc:Fallback>
                    <p:oleObj name="Equation" r:id="rId5" imgW="2222280" imgH="952200" progId="Equation.DSMT4">
                      <p:embed/>
                      <p:pic>
                        <p:nvPicPr>
                          <p:cNvPr id="0" name=""/>
                          <p:cNvPicPr>
                            <a:picLocks noChangeAspect="1" noChangeArrowheads="1"/>
                          </p:cNvPicPr>
                          <p:nvPr/>
                        </p:nvPicPr>
                        <p:blipFill>
                          <a:blip r:embed="rId6"/>
                          <a:srcRect/>
                          <a:stretch>
                            <a:fillRect/>
                          </a:stretch>
                        </p:blipFill>
                        <p:spPr bwMode="auto">
                          <a:xfrm>
                            <a:off x="639155" y="1934068"/>
                            <a:ext cx="22225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a:extLst>
                  <a:ext uri="{FF2B5EF4-FFF2-40B4-BE49-F238E27FC236}">
                    <a16:creationId xmlns:a16="http://schemas.microsoft.com/office/drawing/2014/main" id="{857D937E-9021-47A5-95D7-7BD2B583C6D1}"/>
                  </a:ext>
                </a:extLst>
              </p:cNvPr>
              <p:cNvGraphicFramePr>
                <a:graphicFrameLocks noChangeAspect="1"/>
              </p:cNvGraphicFramePr>
              <p:nvPr>
                <p:extLst>
                  <p:ext uri="{D42A27DB-BD31-4B8C-83A1-F6EECF244321}">
                    <p14:modId xmlns:p14="http://schemas.microsoft.com/office/powerpoint/2010/main" val="3925822615"/>
                  </p:ext>
                </p:extLst>
              </p:nvPr>
            </p:nvGraphicFramePr>
            <p:xfrm>
              <a:off x="630677" y="3069364"/>
              <a:ext cx="2205038" cy="952500"/>
            </p:xfrm>
            <a:graphic>
              <a:graphicData uri="http://schemas.openxmlformats.org/presentationml/2006/ole">
                <mc:AlternateContent xmlns:mc="http://schemas.openxmlformats.org/markup-compatibility/2006">
                  <mc:Choice xmlns:v="urn:schemas-microsoft-com:vml" Requires="v">
                    <p:oleObj spid="_x0000_s27657" name="Equation" r:id="rId7" imgW="2222280" imgH="952200" progId="Equation.DSMT4">
                      <p:embed/>
                    </p:oleObj>
                  </mc:Choice>
                  <mc:Fallback>
                    <p:oleObj name="Equation" r:id="rId7" imgW="2222280" imgH="952200" progId="Equation.DSMT4">
                      <p:embed/>
                      <p:pic>
                        <p:nvPicPr>
                          <p:cNvPr id="0" name=""/>
                          <p:cNvPicPr>
                            <a:picLocks noChangeAspect="1" noChangeArrowheads="1"/>
                          </p:cNvPicPr>
                          <p:nvPr/>
                        </p:nvPicPr>
                        <p:blipFill>
                          <a:blip r:embed="rId8"/>
                          <a:srcRect/>
                          <a:stretch>
                            <a:fillRect/>
                          </a:stretch>
                        </p:blipFill>
                        <p:spPr bwMode="auto">
                          <a:xfrm>
                            <a:off x="630677" y="3069364"/>
                            <a:ext cx="2205038"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a:extLst>
                  <a:ext uri="{FF2B5EF4-FFF2-40B4-BE49-F238E27FC236}">
                    <a16:creationId xmlns:a16="http://schemas.microsoft.com/office/drawing/2014/main" id="{0237621C-E10C-B012-AF85-8B807351B4ED}"/>
                  </a:ext>
                </a:extLst>
              </p:cNvPr>
              <p:cNvSpPr>
                <a:spLocks noChangeArrowheads="1"/>
              </p:cNvSpPr>
              <p:nvPr/>
            </p:nvSpPr>
            <p:spPr bwMode="auto">
              <a:xfrm>
                <a:off x="406754" y="674053"/>
                <a:ext cx="3962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 tập bổ sung 3:</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 a sao cho: </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sp>
        <p:nvSpPr>
          <p:cNvPr id="10" name="TextBox 9">
            <a:extLst>
              <a:ext uri="{FF2B5EF4-FFF2-40B4-BE49-F238E27FC236}">
                <a16:creationId xmlns:a16="http://schemas.microsoft.com/office/drawing/2014/main" id="{E6170C71-D58A-A7B1-A5C0-5A1C1E753B8D}"/>
              </a:ext>
            </a:extLst>
          </p:cNvPr>
          <p:cNvSpPr txBox="1"/>
          <p:nvPr/>
        </p:nvSpPr>
        <p:spPr>
          <a:xfrm>
            <a:off x="4346302" y="802035"/>
            <a:ext cx="3121298" cy="3539430"/>
          </a:xfrm>
          <a:prstGeom prst="rect">
            <a:avLst/>
          </a:prstGeom>
          <a:solidFill>
            <a:schemeClr val="accent6">
              <a:lumMod val="20000"/>
              <a:lumOff val="80000"/>
            </a:schemeClr>
          </a:soli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vi-VN" sz="3200" i="1">
                <a:latin typeface="Times New Roman" panose="02020603050405020304" pitchFamily="18" charset="0"/>
                <a:ea typeface="Times New Roman" panose="02020603050405020304" pitchFamily="18" charset="0"/>
                <a:cs typeface="Times New Roman" panose="02020603050405020304" pitchFamily="18" charset="0"/>
              </a:rPr>
              <a:t>Để t</a:t>
            </a:r>
            <a:r>
              <a:rPr kumimoji="0" lang="en-US" altLang="vi-VN" sz="32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ìm các số hữu tỉ nằm trong một khoảng ta đưa các số hữu tỉ đó về cùng tử số hoặc cùng mẫu số.</a:t>
            </a:r>
            <a:endParaRPr kumimoji="0" lang="vi-VN"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C4F376F8-20BC-37E0-9236-BE1AE5EEBB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82270" y="400420"/>
            <a:ext cx="1561730" cy="1561730"/>
          </a:xfrm>
          <a:prstGeom prst="rect">
            <a:avLst/>
          </a:prstGeom>
        </p:spPr>
      </p:pic>
      <p:sp>
        <p:nvSpPr>
          <p:cNvPr id="14"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pic>
        <p:nvPicPr>
          <p:cNvPr id="15" name="Picture 10" descr="Digit 180"/>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582270" y="3821656"/>
            <a:ext cx="1561730" cy="857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635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31" presetClass="exit" presetSubtype="0" fill="hold" nodeType="withEffect">
                                  <p:stCondLst>
                                    <p:cond delay="183000"/>
                                  </p:stCondLst>
                                  <p:iterate type="lt">
                                    <p:tmPct val="5000"/>
                                  </p:iterate>
                                  <p:childTnLst>
                                    <p:anim calcmode="lin" valueType="num">
                                      <p:cBhvr>
                                        <p:cTn id="11" dur="1000"/>
                                        <p:tgtEl>
                                          <p:spTgt spid="15"/>
                                        </p:tgtEl>
                                        <p:attrNameLst>
                                          <p:attrName>ppt_w</p:attrName>
                                        </p:attrNameLst>
                                      </p:cBhvr>
                                      <p:tavLst>
                                        <p:tav tm="0">
                                          <p:val>
                                            <p:strVal val="ppt_w"/>
                                          </p:val>
                                        </p:tav>
                                        <p:tav tm="100000">
                                          <p:val>
                                            <p:fltVal val="0"/>
                                          </p:val>
                                        </p:tav>
                                      </p:tavLst>
                                    </p:anim>
                                    <p:anim calcmode="lin" valueType="num">
                                      <p:cBhvr>
                                        <p:cTn id="12" dur="1000"/>
                                        <p:tgtEl>
                                          <p:spTgt spid="15"/>
                                        </p:tgtEl>
                                        <p:attrNameLst>
                                          <p:attrName>ppt_h</p:attrName>
                                        </p:attrNameLst>
                                      </p:cBhvr>
                                      <p:tavLst>
                                        <p:tav tm="0">
                                          <p:val>
                                            <p:strVal val="ppt_h"/>
                                          </p:val>
                                        </p:tav>
                                        <p:tav tm="100000">
                                          <p:val>
                                            <p:fltVal val="0"/>
                                          </p:val>
                                        </p:tav>
                                      </p:tavLst>
                                    </p:anim>
                                    <p:anim calcmode="lin" valueType="num">
                                      <p:cBhvr>
                                        <p:cTn id="13" dur="1000"/>
                                        <p:tgtEl>
                                          <p:spTgt spid="15"/>
                                        </p:tgtEl>
                                        <p:attrNameLst>
                                          <p:attrName>style.rotation</p:attrName>
                                        </p:attrNameLst>
                                      </p:cBhvr>
                                      <p:tavLst>
                                        <p:tav tm="0">
                                          <p:val>
                                            <p:fltVal val="0"/>
                                          </p:val>
                                        </p:tav>
                                        <p:tav tm="100000">
                                          <p:val>
                                            <p:fltVal val="90"/>
                                          </p:val>
                                        </p:tav>
                                      </p:tavLst>
                                    </p:anim>
                                    <p:animEffect transition="out" filter="fade">
                                      <p:cBhvr>
                                        <p:cTn id="14" dur="1000"/>
                                        <p:tgtEl>
                                          <p:spTgt spid="15"/>
                                        </p:tgtEl>
                                      </p:cBhvr>
                                    </p:animEffect>
                                    <p:set>
                                      <p:cBhvr>
                                        <p:cTn id="15"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4"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4B31E9C3-2857-4554-9A2F-E296104A5D6F}"/>
              </a:ext>
            </a:extLst>
          </p:cNvPr>
          <p:cNvPicPr>
            <a:picLocks noChangeAspect="1"/>
          </p:cNvPicPr>
          <p:nvPr/>
        </p:nvPicPr>
        <p:blipFill>
          <a:blip r:embed="rId3"/>
          <a:stretch>
            <a:fillRect/>
          </a:stretch>
        </p:blipFill>
        <p:spPr>
          <a:xfrm>
            <a:off x="2904961" y="173437"/>
            <a:ext cx="3177228" cy="3714750"/>
          </a:xfrm>
          <a:prstGeom prst="rect">
            <a:avLst/>
          </a:prstGeom>
          <a:noFill/>
        </p:spPr>
      </p:pic>
      <p:sp>
        <p:nvSpPr>
          <p:cNvPr id="10" name="Hình chữ nhật 9">
            <a:extLst>
              <a:ext uri="{FF2B5EF4-FFF2-40B4-BE49-F238E27FC236}">
                <a16:creationId xmlns:a16="http://schemas.microsoft.com/office/drawing/2014/main" id="{125E670A-F252-425E-8FBD-2584A901E93B}"/>
              </a:ext>
            </a:extLst>
          </p:cNvPr>
          <p:cNvSpPr/>
          <p:nvPr/>
        </p:nvSpPr>
        <p:spPr>
          <a:xfrm>
            <a:off x="2211497" y="4248150"/>
            <a:ext cx="5012014" cy="900246"/>
          </a:xfrm>
          <a:prstGeom prst="rect">
            <a:avLst/>
          </a:prstGeom>
          <a:noFill/>
        </p:spPr>
        <p:txBody>
          <a:bodyPr wrap="none" lIns="68580" tIns="34290" rIns="68580" bIns="3429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CÁC HOẠT ĐỘNG</a:t>
            </a:r>
            <a:endParaRPr lang="vi-VN"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p:nvGrpSpPr>
          <p:cNvPr id="12" name="Nhóm 11">
            <a:extLst>
              <a:ext uri="{FF2B5EF4-FFF2-40B4-BE49-F238E27FC236}">
                <a16:creationId xmlns:a16="http://schemas.microsoft.com/office/drawing/2014/main" id="{FF13D352-FF12-4774-BF7F-7823AED9D71C}"/>
              </a:ext>
            </a:extLst>
          </p:cNvPr>
          <p:cNvGrpSpPr/>
          <p:nvPr/>
        </p:nvGrpSpPr>
        <p:grpSpPr>
          <a:xfrm>
            <a:off x="1330783" y="1067761"/>
            <a:ext cx="2050090" cy="1061828"/>
            <a:chOff x="1774377" y="1423682"/>
            <a:chExt cx="2733453" cy="1415770"/>
          </a:xfrm>
        </p:grpSpPr>
        <p:sp>
          <p:nvSpPr>
            <p:cNvPr id="26" name="Google Shape;157;p20">
              <a:extLst>
                <a:ext uri="{FF2B5EF4-FFF2-40B4-BE49-F238E27FC236}">
                  <a16:creationId xmlns:a16="http://schemas.microsoft.com/office/drawing/2014/main" id="{E98F7850-E8A1-4D65-AB4B-DB9606909211}"/>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11" name="Hộp Văn bản 10">
              <a:extLst>
                <a:ext uri="{FF2B5EF4-FFF2-40B4-BE49-F238E27FC236}">
                  <a16:creationId xmlns:a16="http://schemas.microsoft.com/office/drawing/2014/main" id="{2BFA5FA8-BCB5-4109-A323-D465A630B106}"/>
                </a:ext>
              </a:extLst>
            </p:cNvPr>
            <p:cNvSpPr txBox="1"/>
            <p:nvPr/>
          </p:nvSpPr>
          <p:spPr>
            <a:xfrm>
              <a:off x="2165516" y="2092196"/>
              <a:ext cx="1614117" cy="615553"/>
            </a:xfrm>
            <a:prstGeom prst="rect">
              <a:avLst/>
            </a:prstGeom>
            <a:noFill/>
          </p:spPr>
          <p:txBody>
            <a:bodyPr wrap="none" rtlCol="0">
              <a:spAutoFit/>
            </a:bodyPr>
            <a:lstStyle/>
            <a:p>
              <a:r>
                <a:rPr lang="en-US" sz="2400" b="1" dirty="0" err="1">
                  <a:solidFill>
                    <a:srgbClr val="002060"/>
                  </a:solidFill>
                </a:rPr>
                <a:t>Mở</a:t>
              </a:r>
              <a:r>
                <a:rPr lang="en-US" sz="2400" b="1" dirty="0">
                  <a:solidFill>
                    <a:srgbClr val="002060"/>
                  </a:solidFill>
                </a:rPr>
                <a:t> </a:t>
              </a:r>
              <a:r>
                <a:rPr lang="en-US" sz="2400" b="1" dirty="0" err="1">
                  <a:solidFill>
                    <a:srgbClr val="002060"/>
                  </a:solidFill>
                </a:rPr>
                <a:t>đầu</a:t>
              </a:r>
              <a:endParaRPr lang="en-US" sz="2400" b="1" dirty="0">
                <a:solidFill>
                  <a:srgbClr val="002060"/>
                </a:solidFill>
              </a:endParaRPr>
            </a:p>
          </p:txBody>
        </p:sp>
      </p:grpSp>
      <p:grpSp>
        <p:nvGrpSpPr>
          <p:cNvPr id="13" name="Nhóm 12">
            <a:extLst>
              <a:ext uri="{FF2B5EF4-FFF2-40B4-BE49-F238E27FC236}">
                <a16:creationId xmlns:a16="http://schemas.microsoft.com/office/drawing/2014/main" id="{02197C0D-4039-4F65-A23B-3D8031420B89}"/>
              </a:ext>
            </a:extLst>
          </p:cNvPr>
          <p:cNvGrpSpPr/>
          <p:nvPr/>
        </p:nvGrpSpPr>
        <p:grpSpPr>
          <a:xfrm>
            <a:off x="4493575" y="330362"/>
            <a:ext cx="2271617" cy="1061828"/>
            <a:chOff x="5714125" y="780700"/>
            <a:chExt cx="3028822" cy="1415770"/>
          </a:xfrm>
        </p:grpSpPr>
        <p:sp>
          <p:nvSpPr>
            <p:cNvPr id="28" name="Google Shape;157;p20">
              <a:extLst>
                <a:ext uri="{FF2B5EF4-FFF2-40B4-BE49-F238E27FC236}">
                  <a16:creationId xmlns:a16="http://schemas.microsoft.com/office/drawing/2014/main" id="{A125F3E3-B2C7-4AA0-9D9F-E550F085FF67}"/>
                </a:ext>
              </a:extLst>
            </p:cNvPr>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30" name="Hộp Văn bản 29">
              <a:extLst>
                <a:ext uri="{FF2B5EF4-FFF2-40B4-BE49-F238E27FC236}">
                  <a16:creationId xmlns:a16="http://schemas.microsoft.com/office/drawing/2014/main" id="{0C48347C-72DD-4A44-99EC-6A94926D6872}"/>
                </a:ext>
              </a:extLst>
            </p:cNvPr>
            <p:cNvSpPr txBox="1"/>
            <p:nvPr/>
          </p:nvSpPr>
          <p:spPr>
            <a:xfrm>
              <a:off x="6094476" y="1042997"/>
              <a:ext cx="2162013" cy="1107995"/>
            </a:xfrm>
            <a:prstGeom prst="rect">
              <a:avLst/>
            </a:prstGeom>
            <a:noFill/>
          </p:spPr>
          <p:txBody>
            <a:bodyPr wrap="square" rtlCol="0">
              <a:spAutoFit/>
            </a:bodyPr>
            <a:lstStyle/>
            <a:p>
              <a:r>
                <a:rPr lang="en-US" sz="2400" b="1" dirty="0" err="1">
                  <a:solidFill>
                    <a:srgbClr val="002060"/>
                  </a:solidFill>
                </a:rPr>
                <a:t>Hình</a:t>
              </a:r>
              <a:r>
                <a:rPr lang="en-US" sz="2400" b="1" dirty="0">
                  <a:solidFill>
                    <a:srgbClr val="002060"/>
                  </a:solidFill>
                </a:rPr>
                <a:t> </a:t>
              </a:r>
              <a:r>
                <a:rPr lang="en-US" sz="2400" b="1" dirty="0" err="1">
                  <a:solidFill>
                    <a:srgbClr val="002060"/>
                  </a:solidFill>
                </a:rPr>
                <a:t>thành</a:t>
              </a:r>
              <a:r>
                <a:rPr lang="en-US" sz="2400" b="1" dirty="0">
                  <a:solidFill>
                    <a:srgbClr val="002060"/>
                  </a:solidFill>
                </a:rPr>
                <a:t> </a:t>
              </a:r>
              <a:r>
                <a:rPr lang="en-US" sz="2400" b="1" dirty="0" err="1">
                  <a:solidFill>
                    <a:srgbClr val="002060"/>
                  </a:solidFill>
                </a:rPr>
                <a:t>kiến</a:t>
              </a:r>
              <a:r>
                <a:rPr lang="en-US" sz="2400" b="1" dirty="0">
                  <a:solidFill>
                    <a:srgbClr val="002060"/>
                  </a:solidFill>
                </a:rPr>
                <a:t> </a:t>
              </a:r>
              <a:r>
                <a:rPr lang="en-US" sz="2400" b="1" dirty="0" err="1">
                  <a:solidFill>
                    <a:srgbClr val="002060"/>
                  </a:solidFill>
                </a:rPr>
                <a:t>thức</a:t>
              </a:r>
              <a:endParaRPr lang="en-US" sz="2400" b="1" dirty="0">
                <a:solidFill>
                  <a:srgbClr val="002060"/>
                </a:solidFill>
              </a:endParaRPr>
            </a:p>
          </p:txBody>
        </p:sp>
      </p:grpSp>
      <p:grpSp>
        <p:nvGrpSpPr>
          <p:cNvPr id="15" name="Nhóm 14">
            <a:extLst>
              <a:ext uri="{FF2B5EF4-FFF2-40B4-BE49-F238E27FC236}">
                <a16:creationId xmlns:a16="http://schemas.microsoft.com/office/drawing/2014/main" id="{2743DAFD-E003-42CA-BE1A-E2285E182AD8}"/>
              </a:ext>
            </a:extLst>
          </p:cNvPr>
          <p:cNvGrpSpPr/>
          <p:nvPr/>
        </p:nvGrpSpPr>
        <p:grpSpPr>
          <a:xfrm>
            <a:off x="6476956" y="1123371"/>
            <a:ext cx="2271617" cy="1061828"/>
            <a:chOff x="6997439" y="2348815"/>
            <a:chExt cx="3028822" cy="1415770"/>
          </a:xfrm>
        </p:grpSpPr>
        <p:sp>
          <p:nvSpPr>
            <p:cNvPr id="31" name="Google Shape;157;p20">
              <a:extLst>
                <a:ext uri="{FF2B5EF4-FFF2-40B4-BE49-F238E27FC236}">
                  <a16:creationId xmlns:a16="http://schemas.microsoft.com/office/drawing/2014/main" id="{D2EA517D-9760-4CA9-AF11-05ED30AE9EC4}"/>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32" name="Hộp Văn bản 31">
              <a:extLst>
                <a:ext uri="{FF2B5EF4-FFF2-40B4-BE49-F238E27FC236}">
                  <a16:creationId xmlns:a16="http://schemas.microsoft.com/office/drawing/2014/main" id="{74DC3889-63BE-4E10-AD0D-8A371EC699CD}"/>
                </a:ext>
              </a:extLst>
            </p:cNvPr>
            <p:cNvSpPr txBox="1"/>
            <p:nvPr/>
          </p:nvSpPr>
          <p:spPr>
            <a:xfrm>
              <a:off x="7522714" y="2884088"/>
              <a:ext cx="2162013" cy="615553"/>
            </a:xfrm>
            <a:prstGeom prst="rect">
              <a:avLst/>
            </a:prstGeom>
            <a:noFill/>
          </p:spPr>
          <p:txBody>
            <a:bodyPr wrap="square" rtlCol="0">
              <a:spAutoFit/>
            </a:bodyPr>
            <a:lstStyle/>
            <a:p>
              <a:r>
                <a:rPr lang="en-US" sz="2400" b="1" dirty="0" err="1">
                  <a:solidFill>
                    <a:srgbClr val="002060"/>
                  </a:solidFill>
                </a:rPr>
                <a:t>Luyện</a:t>
              </a:r>
              <a:r>
                <a:rPr lang="en-US" sz="2400" b="1" dirty="0">
                  <a:solidFill>
                    <a:srgbClr val="002060"/>
                  </a:solidFill>
                </a:rPr>
                <a:t> </a:t>
              </a:r>
              <a:r>
                <a:rPr lang="en-US" sz="2400" b="1" dirty="0" err="1">
                  <a:solidFill>
                    <a:srgbClr val="002060"/>
                  </a:solidFill>
                </a:rPr>
                <a:t>tập</a:t>
              </a:r>
              <a:endParaRPr lang="en-US" sz="2400" b="1" dirty="0">
                <a:solidFill>
                  <a:srgbClr val="002060"/>
                </a:solidFill>
              </a:endParaRPr>
            </a:p>
          </p:txBody>
        </p:sp>
      </p:grpSp>
      <p:sp>
        <p:nvSpPr>
          <p:cNvPr id="16" name="Google Shape;162;p20">
            <a:extLst>
              <a:ext uri="{FF2B5EF4-FFF2-40B4-BE49-F238E27FC236}">
                <a16:creationId xmlns:a16="http://schemas.microsoft.com/office/drawing/2014/main" id="{C0ADFAA8-8CC7-4D2F-BE3A-F51CE7B478C5}"/>
              </a:ext>
            </a:extLst>
          </p:cNvPr>
          <p:cNvSpPr/>
          <p:nvPr/>
        </p:nvSpPr>
        <p:spPr>
          <a:xfrm>
            <a:off x="3397892" y="1733550"/>
            <a:ext cx="1707508" cy="903298"/>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nvGrpSpPr>
          <p:cNvPr id="14" name="Nhóm 13">
            <a:extLst>
              <a:ext uri="{FF2B5EF4-FFF2-40B4-BE49-F238E27FC236}">
                <a16:creationId xmlns:a16="http://schemas.microsoft.com/office/drawing/2014/main" id="{5A49C3E4-32FC-415B-B0A0-356A49F60C39}"/>
              </a:ext>
            </a:extLst>
          </p:cNvPr>
          <p:cNvGrpSpPr/>
          <p:nvPr/>
        </p:nvGrpSpPr>
        <p:grpSpPr>
          <a:xfrm>
            <a:off x="5675243" y="2428276"/>
            <a:ext cx="2271617" cy="1132739"/>
            <a:chOff x="6997439" y="2348815"/>
            <a:chExt cx="3028822" cy="1510317"/>
          </a:xfrm>
        </p:grpSpPr>
        <p:sp>
          <p:nvSpPr>
            <p:cNvPr id="17" name="Google Shape;157;p20">
              <a:extLst>
                <a:ext uri="{FF2B5EF4-FFF2-40B4-BE49-F238E27FC236}">
                  <a16:creationId xmlns:a16="http://schemas.microsoft.com/office/drawing/2014/main"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dirty="0"/>
            </a:p>
          </p:txBody>
        </p:sp>
        <p:sp>
          <p:nvSpPr>
            <p:cNvPr id="18" name="Hộp Văn bản 17">
              <a:extLst>
                <a:ext uri="{FF2B5EF4-FFF2-40B4-BE49-F238E27FC236}">
                  <a16:creationId xmlns:a16="http://schemas.microsoft.com/office/drawing/2014/main" id="{A9806B95-6633-468E-AD43-6EB5B873C8E4}"/>
                </a:ext>
              </a:extLst>
            </p:cNvPr>
            <p:cNvSpPr txBox="1"/>
            <p:nvPr/>
          </p:nvSpPr>
          <p:spPr>
            <a:xfrm>
              <a:off x="7540034" y="2751137"/>
              <a:ext cx="2162013" cy="1107995"/>
            </a:xfrm>
            <a:prstGeom prst="rect">
              <a:avLst/>
            </a:prstGeom>
            <a:noFill/>
          </p:spPr>
          <p:txBody>
            <a:bodyPr wrap="square" rtlCol="0">
              <a:spAutoFit/>
            </a:bodyPr>
            <a:lstStyle/>
            <a:p>
              <a:r>
                <a:rPr lang="en-US" sz="2400" b="1" dirty="0" err="1">
                  <a:solidFill>
                    <a:srgbClr val="002060"/>
                  </a:solidFill>
                </a:rPr>
                <a:t>Vận</a:t>
              </a:r>
              <a:r>
                <a:rPr lang="en-US" sz="2400" b="1" dirty="0">
                  <a:solidFill>
                    <a:srgbClr val="002060"/>
                  </a:solidFill>
                </a:rPr>
                <a:t> </a:t>
              </a:r>
              <a:r>
                <a:rPr lang="en-US" sz="2400" b="1" dirty="0" err="1">
                  <a:solidFill>
                    <a:srgbClr val="002060"/>
                  </a:solidFill>
                </a:rPr>
                <a:t>dụng</a:t>
              </a:r>
              <a:r>
                <a:rPr lang="en-US" sz="2400" b="1" dirty="0">
                  <a:solidFill>
                    <a:srgbClr val="002060"/>
                  </a:solidFill>
                </a:rPr>
                <a:t> – </a:t>
              </a:r>
              <a:r>
                <a:rPr lang="en-US" sz="2400" b="1" dirty="0" err="1">
                  <a:solidFill>
                    <a:srgbClr val="002060"/>
                  </a:solidFill>
                </a:rPr>
                <a:t>Tìm</a:t>
              </a:r>
              <a:r>
                <a:rPr lang="en-US" sz="2400" b="1" dirty="0">
                  <a:solidFill>
                    <a:srgbClr val="002060"/>
                  </a:solidFill>
                </a:rPr>
                <a:t> </a:t>
              </a:r>
              <a:r>
                <a:rPr lang="en-US" sz="2400" b="1" dirty="0" err="1">
                  <a:solidFill>
                    <a:srgbClr val="002060"/>
                  </a:solidFill>
                </a:rPr>
                <a:t>tòi</a:t>
              </a:r>
              <a:endParaRPr lang="en-US" sz="2400" b="1" dirty="0">
                <a:solidFill>
                  <a:srgbClr val="002060"/>
                </a:solidFill>
              </a:endParaRPr>
            </a:p>
          </p:txBody>
        </p:sp>
      </p:grpSp>
    </p:spTree>
    <p:extLst>
      <p:ext uri="{BB962C8B-B14F-4D97-AF65-F5344CB8AC3E}">
        <p14:creationId xmlns:p14="http://schemas.microsoft.com/office/powerpoint/2010/main" val="60333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2" presetClass="entr" presetSubtype="9"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26"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80">
                                          <p:stCondLst>
                                            <p:cond delay="0"/>
                                          </p:stCondLst>
                                        </p:cTn>
                                        <p:tgtEl>
                                          <p:spTgt spid="15"/>
                                        </p:tgtEl>
                                      </p:cBhvr>
                                    </p:animEffect>
                                    <p:anim calcmode="lin" valueType="num">
                                      <p:cBhvr>
                                        <p:cTn id="2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6" dur="26">
                                          <p:stCondLst>
                                            <p:cond delay="650"/>
                                          </p:stCondLst>
                                        </p:cTn>
                                        <p:tgtEl>
                                          <p:spTgt spid="15"/>
                                        </p:tgtEl>
                                      </p:cBhvr>
                                      <p:to x="100000" y="60000"/>
                                    </p:animScale>
                                    <p:animScale>
                                      <p:cBhvr>
                                        <p:cTn id="27" dur="166" decel="50000">
                                          <p:stCondLst>
                                            <p:cond delay="676"/>
                                          </p:stCondLst>
                                        </p:cTn>
                                        <p:tgtEl>
                                          <p:spTgt spid="15"/>
                                        </p:tgtEl>
                                      </p:cBhvr>
                                      <p:to x="100000" y="100000"/>
                                    </p:animScale>
                                    <p:animScale>
                                      <p:cBhvr>
                                        <p:cTn id="28" dur="26">
                                          <p:stCondLst>
                                            <p:cond delay="1312"/>
                                          </p:stCondLst>
                                        </p:cTn>
                                        <p:tgtEl>
                                          <p:spTgt spid="15"/>
                                        </p:tgtEl>
                                      </p:cBhvr>
                                      <p:to x="100000" y="80000"/>
                                    </p:animScale>
                                    <p:animScale>
                                      <p:cBhvr>
                                        <p:cTn id="29" dur="166" decel="50000">
                                          <p:stCondLst>
                                            <p:cond delay="1338"/>
                                          </p:stCondLst>
                                        </p:cTn>
                                        <p:tgtEl>
                                          <p:spTgt spid="15"/>
                                        </p:tgtEl>
                                      </p:cBhvr>
                                      <p:to x="100000" y="100000"/>
                                    </p:animScale>
                                    <p:animScale>
                                      <p:cBhvr>
                                        <p:cTn id="30" dur="26">
                                          <p:stCondLst>
                                            <p:cond delay="1642"/>
                                          </p:stCondLst>
                                        </p:cTn>
                                        <p:tgtEl>
                                          <p:spTgt spid="15"/>
                                        </p:tgtEl>
                                      </p:cBhvr>
                                      <p:to x="100000" y="90000"/>
                                    </p:animScale>
                                    <p:animScale>
                                      <p:cBhvr>
                                        <p:cTn id="31" dur="166" decel="50000">
                                          <p:stCondLst>
                                            <p:cond delay="1668"/>
                                          </p:stCondLst>
                                        </p:cTn>
                                        <p:tgtEl>
                                          <p:spTgt spid="15"/>
                                        </p:tgtEl>
                                      </p:cBhvr>
                                      <p:to x="100000" y="100000"/>
                                    </p:animScale>
                                    <p:animScale>
                                      <p:cBhvr>
                                        <p:cTn id="32" dur="26">
                                          <p:stCondLst>
                                            <p:cond delay="1808"/>
                                          </p:stCondLst>
                                        </p:cTn>
                                        <p:tgtEl>
                                          <p:spTgt spid="15"/>
                                        </p:tgtEl>
                                      </p:cBhvr>
                                      <p:to x="100000" y="95000"/>
                                    </p:animScale>
                                    <p:animScale>
                                      <p:cBhvr>
                                        <p:cTn id="33" dur="166" decel="50000">
                                          <p:stCondLst>
                                            <p:cond delay="1834"/>
                                          </p:stCondLst>
                                        </p:cTn>
                                        <p:tgtEl>
                                          <p:spTgt spid="15"/>
                                        </p:tgtEl>
                                      </p:cBhvr>
                                      <p:to x="100000" y="100000"/>
                                    </p:animScale>
                                  </p:childTnLst>
                                </p:cTn>
                              </p:par>
                              <p:par>
                                <p:cTn id="34" presetID="26"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80">
                                          <p:stCondLst>
                                            <p:cond delay="0"/>
                                          </p:stCondLst>
                                        </p:cTn>
                                        <p:tgtEl>
                                          <p:spTgt spid="14"/>
                                        </p:tgtEl>
                                      </p:cBhvr>
                                    </p:animEffect>
                                    <p:anim calcmode="lin" valueType="num">
                                      <p:cBhvr>
                                        <p:cTn id="37"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2" dur="26">
                                          <p:stCondLst>
                                            <p:cond delay="650"/>
                                          </p:stCondLst>
                                        </p:cTn>
                                        <p:tgtEl>
                                          <p:spTgt spid="14"/>
                                        </p:tgtEl>
                                      </p:cBhvr>
                                      <p:to x="100000" y="60000"/>
                                    </p:animScale>
                                    <p:animScale>
                                      <p:cBhvr>
                                        <p:cTn id="43" dur="166" decel="50000">
                                          <p:stCondLst>
                                            <p:cond delay="676"/>
                                          </p:stCondLst>
                                        </p:cTn>
                                        <p:tgtEl>
                                          <p:spTgt spid="14"/>
                                        </p:tgtEl>
                                      </p:cBhvr>
                                      <p:to x="100000" y="100000"/>
                                    </p:animScale>
                                    <p:animScale>
                                      <p:cBhvr>
                                        <p:cTn id="44" dur="26">
                                          <p:stCondLst>
                                            <p:cond delay="1312"/>
                                          </p:stCondLst>
                                        </p:cTn>
                                        <p:tgtEl>
                                          <p:spTgt spid="14"/>
                                        </p:tgtEl>
                                      </p:cBhvr>
                                      <p:to x="100000" y="80000"/>
                                    </p:animScale>
                                    <p:animScale>
                                      <p:cBhvr>
                                        <p:cTn id="45" dur="166" decel="50000">
                                          <p:stCondLst>
                                            <p:cond delay="1338"/>
                                          </p:stCondLst>
                                        </p:cTn>
                                        <p:tgtEl>
                                          <p:spTgt spid="14"/>
                                        </p:tgtEl>
                                      </p:cBhvr>
                                      <p:to x="100000" y="100000"/>
                                    </p:animScale>
                                    <p:animScale>
                                      <p:cBhvr>
                                        <p:cTn id="46" dur="26">
                                          <p:stCondLst>
                                            <p:cond delay="1642"/>
                                          </p:stCondLst>
                                        </p:cTn>
                                        <p:tgtEl>
                                          <p:spTgt spid="14"/>
                                        </p:tgtEl>
                                      </p:cBhvr>
                                      <p:to x="100000" y="90000"/>
                                    </p:animScale>
                                    <p:animScale>
                                      <p:cBhvr>
                                        <p:cTn id="47" dur="166" decel="50000">
                                          <p:stCondLst>
                                            <p:cond delay="1668"/>
                                          </p:stCondLst>
                                        </p:cTn>
                                        <p:tgtEl>
                                          <p:spTgt spid="14"/>
                                        </p:tgtEl>
                                      </p:cBhvr>
                                      <p:to x="100000" y="100000"/>
                                    </p:animScale>
                                    <p:animScale>
                                      <p:cBhvr>
                                        <p:cTn id="48" dur="26">
                                          <p:stCondLst>
                                            <p:cond delay="1808"/>
                                          </p:stCondLst>
                                        </p:cTn>
                                        <p:tgtEl>
                                          <p:spTgt spid="14"/>
                                        </p:tgtEl>
                                      </p:cBhvr>
                                      <p:to x="100000" y="95000"/>
                                    </p:animScale>
                                    <p:animScale>
                                      <p:cBhvr>
                                        <p:cTn id="49"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842D70F7-48EC-539F-6B4D-CA7253B17A58}"/>
              </a:ext>
            </a:extLst>
          </p:cNvPr>
          <p:cNvSpPr/>
          <p:nvPr/>
        </p:nvSpPr>
        <p:spPr>
          <a:xfrm>
            <a:off x="406754" y="7063"/>
            <a:ext cx="8244758"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Bài</a:t>
            </a:r>
            <a:r>
              <a:rPr lang="en-US"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TẬP HỢP Q CÁC SỐ HỮU TỈ (Tiết 4)</a:t>
            </a:r>
            <a:endPar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id="{9CA3F9C9-C21E-B7FF-3C13-2E874D7F78EF}"/>
              </a:ext>
            </a:extLst>
          </p:cNvPr>
          <p:cNvGraphicFramePr>
            <a:graphicFrameLocks noChangeAspect="1"/>
          </p:cNvGraphicFramePr>
          <p:nvPr>
            <p:extLst>
              <p:ext uri="{D42A27DB-BD31-4B8C-83A1-F6EECF244321}">
                <p14:modId xmlns:p14="http://schemas.microsoft.com/office/powerpoint/2010/main" val="2048594008"/>
              </p:ext>
            </p:extLst>
          </p:nvPr>
        </p:nvGraphicFramePr>
        <p:xfrm>
          <a:off x="340083" y="4073087"/>
          <a:ext cx="3937000" cy="558800"/>
        </p:xfrm>
        <a:graphic>
          <a:graphicData uri="http://schemas.openxmlformats.org/presentationml/2006/ole">
            <mc:AlternateContent xmlns:mc="http://schemas.openxmlformats.org/markup-compatibility/2006">
              <mc:Choice xmlns:v="urn:schemas-microsoft-com:vml" Requires="v">
                <p:oleObj spid="_x0000_s22578" name="Equation" r:id="rId3" imgW="3936960" imgH="558720" progId="Equation.DSMT4">
                  <p:embed/>
                </p:oleObj>
              </mc:Choice>
              <mc:Fallback>
                <p:oleObj name="Equation" r:id="rId3" imgW="3936960" imgH="558720" progId="Equation.DSMT4">
                  <p:embed/>
                  <p:pic>
                    <p:nvPicPr>
                      <p:cNvPr id="0" name="Object 3"/>
                      <p:cNvPicPr>
                        <a:picLocks noChangeAspect="1" noChangeArrowheads="1"/>
                      </p:cNvPicPr>
                      <p:nvPr/>
                    </p:nvPicPr>
                    <p:blipFill>
                      <a:blip r:embed="rId4"/>
                      <a:srcRect/>
                      <a:stretch>
                        <a:fillRect/>
                      </a:stretch>
                    </p:blipFill>
                    <p:spPr bwMode="auto">
                      <a:xfrm>
                        <a:off x="340083" y="4073087"/>
                        <a:ext cx="3937000"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a:extLst>
              <a:ext uri="{FF2B5EF4-FFF2-40B4-BE49-F238E27FC236}">
                <a16:creationId xmlns:a16="http://schemas.microsoft.com/office/drawing/2014/main" id="{6BA15ABD-86A3-1BFE-C7DF-3F9D33185CD4}"/>
              </a:ext>
            </a:extLst>
          </p:cNvPr>
          <p:cNvGraphicFramePr>
            <a:graphicFrameLocks noChangeAspect="1"/>
          </p:cNvGraphicFramePr>
          <p:nvPr>
            <p:extLst>
              <p:ext uri="{D42A27DB-BD31-4B8C-83A1-F6EECF244321}">
                <p14:modId xmlns:p14="http://schemas.microsoft.com/office/powerpoint/2010/main" val="1673993841"/>
              </p:ext>
            </p:extLst>
          </p:nvPr>
        </p:nvGraphicFramePr>
        <p:xfrm>
          <a:off x="4614868" y="4073087"/>
          <a:ext cx="4300537" cy="558800"/>
        </p:xfrm>
        <a:graphic>
          <a:graphicData uri="http://schemas.openxmlformats.org/presentationml/2006/ole">
            <mc:AlternateContent xmlns:mc="http://schemas.openxmlformats.org/markup-compatibility/2006">
              <mc:Choice xmlns:v="urn:schemas-microsoft-com:vml" Requires="v">
                <p:oleObj spid="_x0000_s22579" name="Equation" r:id="rId5" imgW="4305240" imgH="558720" progId="Equation.DSMT4">
                  <p:embed/>
                </p:oleObj>
              </mc:Choice>
              <mc:Fallback>
                <p:oleObj name="Equation" r:id="rId5" imgW="4305240" imgH="558720" progId="Equation.DSMT4">
                  <p:embed/>
                  <p:pic>
                    <p:nvPicPr>
                      <p:cNvPr id="0" name="Object 1"/>
                      <p:cNvPicPr>
                        <a:picLocks noChangeAspect="1" noChangeArrowheads="1"/>
                      </p:cNvPicPr>
                      <p:nvPr/>
                    </p:nvPicPr>
                    <p:blipFill>
                      <a:blip r:embed="rId6"/>
                      <a:srcRect/>
                      <a:stretch>
                        <a:fillRect/>
                      </a:stretch>
                    </p:blipFill>
                    <p:spPr bwMode="auto">
                      <a:xfrm>
                        <a:off x="4614868" y="4073087"/>
                        <a:ext cx="4300537"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a:extLst>
              <a:ext uri="{FF2B5EF4-FFF2-40B4-BE49-F238E27FC236}">
                <a16:creationId xmlns:a16="http://schemas.microsoft.com/office/drawing/2014/main" id="{0306A9B4-37B3-6B1A-3F7D-B34F9A29C4BF}"/>
              </a:ext>
            </a:extLst>
          </p:cNvPr>
          <p:cNvGraphicFramePr>
            <a:graphicFrameLocks noChangeAspect="1"/>
          </p:cNvGraphicFramePr>
          <p:nvPr>
            <p:extLst>
              <p:ext uri="{D42A27DB-BD31-4B8C-83A1-F6EECF244321}">
                <p14:modId xmlns:p14="http://schemas.microsoft.com/office/powerpoint/2010/main" val="494855299"/>
              </p:ext>
            </p:extLst>
          </p:nvPr>
        </p:nvGraphicFramePr>
        <p:xfrm>
          <a:off x="1365820" y="2423583"/>
          <a:ext cx="2286000" cy="952500"/>
        </p:xfrm>
        <a:graphic>
          <a:graphicData uri="http://schemas.openxmlformats.org/presentationml/2006/ole">
            <mc:AlternateContent xmlns:mc="http://schemas.openxmlformats.org/markup-compatibility/2006">
              <mc:Choice xmlns:v="urn:schemas-microsoft-com:vml" Requires="v">
                <p:oleObj spid="_x0000_s22580" name="Equation" r:id="rId7" imgW="2286000" imgH="952200" progId="Equation.DSMT4">
                  <p:embed/>
                </p:oleObj>
              </mc:Choice>
              <mc:Fallback>
                <p:oleObj name="Equation" r:id="rId7" imgW="2286000" imgH="952200" progId="Equation.DSMT4">
                  <p:embed/>
                  <p:pic>
                    <p:nvPicPr>
                      <p:cNvPr id="0" name="Object 4"/>
                      <p:cNvPicPr>
                        <a:picLocks noChangeAspect="1" noChangeArrowheads="1"/>
                      </p:cNvPicPr>
                      <p:nvPr/>
                    </p:nvPicPr>
                    <p:blipFill>
                      <a:blip r:embed="rId8"/>
                      <a:srcRect/>
                      <a:stretch>
                        <a:fillRect/>
                      </a:stretch>
                    </p:blipFill>
                    <p:spPr bwMode="auto">
                      <a:xfrm>
                        <a:off x="1365820" y="2423583"/>
                        <a:ext cx="22860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5">
            <a:extLst>
              <a:ext uri="{FF2B5EF4-FFF2-40B4-BE49-F238E27FC236}">
                <a16:creationId xmlns:a16="http://schemas.microsoft.com/office/drawing/2014/main" id="{3B1F2175-D62D-FE2C-F688-E97E04C9530F}"/>
              </a:ext>
            </a:extLst>
          </p:cNvPr>
          <p:cNvSpPr>
            <a:spLocks noChangeArrowheads="1"/>
          </p:cNvSpPr>
          <p:nvPr/>
        </p:nvSpPr>
        <p:spPr bwMode="auto">
          <a:xfrm>
            <a:off x="275937" y="2550938"/>
            <a:ext cx="1295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 có </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Rectangle 6">
            <a:extLst>
              <a:ext uri="{FF2B5EF4-FFF2-40B4-BE49-F238E27FC236}">
                <a16:creationId xmlns:a16="http://schemas.microsoft.com/office/drawing/2014/main" id="{EDE75B4D-54A7-A291-BD98-E884A0F953DE}"/>
              </a:ext>
            </a:extLst>
          </p:cNvPr>
          <p:cNvSpPr>
            <a:spLocks noChangeArrowheads="1"/>
          </p:cNvSpPr>
          <p:nvPr/>
        </p:nvSpPr>
        <p:spPr bwMode="auto">
          <a:xfrm>
            <a:off x="300787" y="3432114"/>
            <a:ext cx="1752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Suy ra </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3F5AE4AB-F56A-C231-C410-113F5214C614}"/>
              </a:ext>
            </a:extLst>
          </p:cNvPr>
          <p:cNvGraphicFramePr>
            <a:graphicFrameLocks noChangeAspect="1"/>
          </p:cNvGraphicFramePr>
          <p:nvPr>
            <p:extLst>
              <p:ext uri="{D42A27DB-BD31-4B8C-83A1-F6EECF244321}">
                <p14:modId xmlns:p14="http://schemas.microsoft.com/office/powerpoint/2010/main" val="1719987921"/>
              </p:ext>
            </p:extLst>
          </p:nvPr>
        </p:nvGraphicFramePr>
        <p:xfrm>
          <a:off x="5873750" y="2423583"/>
          <a:ext cx="1974850" cy="952500"/>
        </p:xfrm>
        <a:graphic>
          <a:graphicData uri="http://schemas.openxmlformats.org/presentationml/2006/ole">
            <mc:AlternateContent xmlns:mc="http://schemas.openxmlformats.org/markup-compatibility/2006">
              <mc:Choice xmlns:v="urn:schemas-microsoft-com:vml" Requires="v">
                <p:oleObj spid="_x0000_s22581" name="Equation" r:id="rId9" imgW="1981080" imgH="952200" progId="Equation.DSMT4">
                  <p:embed/>
                </p:oleObj>
              </mc:Choice>
              <mc:Fallback>
                <p:oleObj name="Equation" r:id="rId9" imgW="1981080" imgH="952200" progId="Equation.DSMT4">
                  <p:embed/>
                  <p:pic>
                    <p:nvPicPr>
                      <p:cNvPr id="0" name="Object 2"/>
                      <p:cNvPicPr>
                        <a:picLocks noChangeAspect="1" noChangeArrowheads="1"/>
                      </p:cNvPicPr>
                      <p:nvPr/>
                    </p:nvPicPr>
                    <p:blipFill>
                      <a:blip r:embed="rId10"/>
                      <a:srcRect/>
                      <a:stretch>
                        <a:fillRect/>
                      </a:stretch>
                    </p:blipFill>
                    <p:spPr bwMode="auto">
                      <a:xfrm>
                        <a:off x="5873750" y="2423583"/>
                        <a:ext cx="197485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7">
            <a:extLst>
              <a:ext uri="{FF2B5EF4-FFF2-40B4-BE49-F238E27FC236}">
                <a16:creationId xmlns:a16="http://schemas.microsoft.com/office/drawing/2014/main" id="{BC8491F9-430F-0A5E-48B7-6AF266C45D08}"/>
              </a:ext>
            </a:extLst>
          </p:cNvPr>
          <p:cNvSpPr>
            <a:spLocks noChangeArrowheads="1"/>
          </p:cNvSpPr>
          <p:nvPr/>
        </p:nvSpPr>
        <p:spPr bwMode="auto">
          <a:xfrm>
            <a:off x="4751422" y="2549570"/>
            <a:ext cx="1295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 có </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1" name="Rectangle 8">
            <a:extLst>
              <a:ext uri="{FF2B5EF4-FFF2-40B4-BE49-F238E27FC236}">
                <a16:creationId xmlns:a16="http://schemas.microsoft.com/office/drawing/2014/main" id="{6696A238-33FF-8646-6021-A7AC29263945}"/>
              </a:ext>
            </a:extLst>
          </p:cNvPr>
          <p:cNvSpPr>
            <a:spLocks noChangeArrowheads="1"/>
          </p:cNvSpPr>
          <p:nvPr/>
        </p:nvSpPr>
        <p:spPr bwMode="auto">
          <a:xfrm>
            <a:off x="4829019" y="3432114"/>
            <a:ext cx="1295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Suy ra </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F826FB6-DA32-DE9C-AE60-D10F3C006B0D}"/>
              </a:ext>
            </a:extLst>
          </p:cNvPr>
          <p:cNvSpPr txBox="1"/>
          <p:nvPr/>
        </p:nvSpPr>
        <p:spPr>
          <a:xfrm>
            <a:off x="340083" y="617258"/>
            <a:ext cx="8244758" cy="58477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altLang="vi-VN"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altLang="vi-VN"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bổ</a:t>
            </a:r>
            <a:r>
              <a:rPr kumimoji="0" lang="en-US" altLang="vi-VN"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sung 3: </a:t>
            </a:r>
            <a:r>
              <a:rPr kumimoji="0" lang="en-US" altLang="vi-VN"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altLang="vi-VN"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endParaRPr kumimoji="0" lang="en-US" altLang="vi-VN"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3" name="Object 12">
            <a:extLst>
              <a:ext uri="{FF2B5EF4-FFF2-40B4-BE49-F238E27FC236}">
                <a16:creationId xmlns:a16="http://schemas.microsoft.com/office/drawing/2014/main" id="{B33E8FA8-EFBC-C2DC-D0C5-46C8B74CF1B0}"/>
              </a:ext>
            </a:extLst>
          </p:cNvPr>
          <p:cNvGraphicFramePr>
            <a:graphicFrameLocks noChangeAspect="1"/>
          </p:cNvGraphicFramePr>
          <p:nvPr>
            <p:extLst>
              <p:ext uri="{D42A27DB-BD31-4B8C-83A1-F6EECF244321}">
                <p14:modId xmlns:p14="http://schemas.microsoft.com/office/powerpoint/2010/main" val="532503718"/>
              </p:ext>
            </p:extLst>
          </p:nvPr>
        </p:nvGraphicFramePr>
        <p:xfrm>
          <a:off x="549980" y="1302037"/>
          <a:ext cx="2222500" cy="952500"/>
        </p:xfrm>
        <a:graphic>
          <a:graphicData uri="http://schemas.openxmlformats.org/presentationml/2006/ole">
            <mc:AlternateContent xmlns:mc="http://schemas.openxmlformats.org/markup-compatibility/2006">
              <mc:Choice xmlns:v="urn:schemas-microsoft-com:vml" Requires="v">
                <p:oleObj spid="_x0000_s22582" name="Equation" r:id="rId11" imgW="2222280" imgH="952200" progId="Equation.DSMT4">
                  <p:embed/>
                </p:oleObj>
              </mc:Choice>
              <mc:Fallback>
                <p:oleObj name="Equation" r:id="rId11" imgW="2222280" imgH="952200" progId="Equation.DSMT4">
                  <p:embed/>
                  <p:pic>
                    <p:nvPicPr>
                      <p:cNvPr id="2" name="Object 1">
                        <a:extLst>
                          <a:ext uri="{FF2B5EF4-FFF2-40B4-BE49-F238E27FC236}">
                            <a16:creationId xmlns:a16="http://schemas.microsoft.com/office/drawing/2014/main" id="{C0159231-9380-3E4A-65FF-3275ED68FA71}"/>
                          </a:ext>
                        </a:extLst>
                      </p:cNvPr>
                      <p:cNvPicPr>
                        <a:picLocks noChangeAspect="1" noChangeArrowheads="1"/>
                      </p:cNvPicPr>
                      <p:nvPr/>
                    </p:nvPicPr>
                    <p:blipFill>
                      <a:blip r:embed="rId12"/>
                      <a:srcRect/>
                      <a:stretch>
                        <a:fillRect/>
                      </a:stretch>
                    </p:blipFill>
                    <p:spPr bwMode="auto">
                      <a:xfrm>
                        <a:off x="549980" y="1302037"/>
                        <a:ext cx="22225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a:extLst>
              <a:ext uri="{FF2B5EF4-FFF2-40B4-BE49-F238E27FC236}">
                <a16:creationId xmlns:a16="http://schemas.microsoft.com/office/drawing/2014/main" id="{CDA2E7EB-C6C5-B149-8EE8-355120983FDF}"/>
              </a:ext>
            </a:extLst>
          </p:cNvPr>
          <p:cNvGraphicFramePr>
            <a:graphicFrameLocks noChangeAspect="1"/>
          </p:cNvGraphicFramePr>
          <p:nvPr>
            <p:extLst>
              <p:ext uri="{D42A27DB-BD31-4B8C-83A1-F6EECF244321}">
                <p14:modId xmlns:p14="http://schemas.microsoft.com/office/powerpoint/2010/main" val="1611540196"/>
              </p:ext>
            </p:extLst>
          </p:nvPr>
        </p:nvGraphicFramePr>
        <p:xfrm>
          <a:off x="5496079" y="1302037"/>
          <a:ext cx="2205038" cy="952500"/>
        </p:xfrm>
        <a:graphic>
          <a:graphicData uri="http://schemas.openxmlformats.org/presentationml/2006/ole">
            <mc:AlternateContent xmlns:mc="http://schemas.openxmlformats.org/markup-compatibility/2006">
              <mc:Choice xmlns:v="urn:schemas-microsoft-com:vml" Requires="v">
                <p:oleObj spid="_x0000_s22583" name="Equation" r:id="rId13" imgW="2222280" imgH="952200" progId="Equation.DSMT4">
                  <p:embed/>
                </p:oleObj>
              </mc:Choice>
              <mc:Fallback>
                <p:oleObj name="Equation" r:id="rId13" imgW="2222280" imgH="952200" progId="Equation.DSMT4">
                  <p:embed/>
                  <p:pic>
                    <p:nvPicPr>
                      <p:cNvPr id="3" name="Object 2">
                        <a:extLst>
                          <a:ext uri="{FF2B5EF4-FFF2-40B4-BE49-F238E27FC236}">
                            <a16:creationId xmlns:a16="http://schemas.microsoft.com/office/drawing/2014/main" id="{857D937E-9021-47A5-95D7-7BD2B583C6D1}"/>
                          </a:ext>
                        </a:extLst>
                      </p:cNvPr>
                      <p:cNvPicPr>
                        <a:picLocks noChangeAspect="1" noChangeArrowheads="1"/>
                      </p:cNvPicPr>
                      <p:nvPr/>
                    </p:nvPicPr>
                    <p:blipFill>
                      <a:blip r:embed="rId14"/>
                      <a:srcRect/>
                      <a:stretch>
                        <a:fillRect/>
                      </a:stretch>
                    </p:blipFill>
                    <p:spPr bwMode="auto">
                      <a:xfrm>
                        <a:off x="5496079" y="1302037"/>
                        <a:ext cx="2205038"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5" name="Straight Connector 14">
            <a:extLst>
              <a:ext uri="{FF2B5EF4-FFF2-40B4-BE49-F238E27FC236}">
                <a16:creationId xmlns:a16="http://schemas.microsoft.com/office/drawing/2014/main" id="{5E459D6C-FE60-2B09-10BE-D10517C7134C}"/>
              </a:ext>
            </a:extLst>
          </p:cNvPr>
          <p:cNvCxnSpPr>
            <a:cxnSpLocks/>
          </p:cNvCxnSpPr>
          <p:nvPr/>
        </p:nvCxnSpPr>
        <p:spPr>
          <a:xfrm>
            <a:off x="4529133" y="1302037"/>
            <a:ext cx="0" cy="3708113"/>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3014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2089" t="11940" r="13022" b="13632"/>
          <a:stretch>
            <a:fillRect/>
          </a:stretch>
        </p:blipFill>
        <p:spPr>
          <a:xfrm>
            <a:off x="623807" y="-19050"/>
            <a:ext cx="7981950" cy="513905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99087" y="3257550"/>
            <a:ext cx="2191407" cy="1885950"/>
          </a:xfrm>
          <a:prstGeom prst="rect">
            <a:avLst/>
          </a:prstGeom>
        </p:spPr>
      </p:pic>
      <p:sp>
        <p:nvSpPr>
          <p:cNvPr id="5" name="TextBox 5"/>
          <p:cNvSpPr txBox="1"/>
          <p:nvPr/>
        </p:nvSpPr>
        <p:spPr>
          <a:xfrm>
            <a:off x="2667000" y="361950"/>
            <a:ext cx="3206115" cy="58356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Hướng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dẫn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nhà</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1E5AC05-9694-85EF-CCF4-744C6373D14D}"/>
              </a:ext>
            </a:extLst>
          </p:cNvPr>
          <p:cNvSpPr>
            <a:spLocks noChangeArrowheads="1"/>
          </p:cNvSpPr>
          <p:nvPr/>
        </p:nvSpPr>
        <p:spPr bwMode="auto">
          <a:xfrm>
            <a:off x="1143000" y="945515"/>
            <a:ext cx="5101059"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Yêu cầu cá nhân học sinh làm lại các bài tập đã luyện tập trên.</a:t>
            </a:r>
            <a:endParaRPr kumimoji="0" lang="vi-VN" altLang="vi-VN" sz="28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Bài tập về nhà:</a:t>
            </a:r>
            <a:endParaRPr kumimoji="0" lang="vi-VN" altLang="vi-VN" sz="28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Bài tập 1:</a:t>
            </a:r>
            <a:endParaRPr kumimoji="0" lang="vi-VN" altLang="vi-VN" sz="2800" b="0" i="0" u="none" strike="noStrike" cap="none" normalizeH="0" baseline="0">
              <a:ln>
                <a:noFill/>
              </a:ln>
              <a:solidFill>
                <a:srgbClr val="FFFF0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 Sắp xếp các số hữu tỉ sau theo thứ tự tăng dần: </a:t>
            </a:r>
            <a:endParaRPr kumimoji="0" lang="en-US" altLang="vi-VN" sz="28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934079DF-89D3-D954-C337-7E048280D575}"/>
              </a:ext>
            </a:extLst>
          </p:cNvPr>
          <p:cNvGraphicFramePr>
            <a:graphicFrameLocks noChangeAspect="1"/>
          </p:cNvGraphicFramePr>
          <p:nvPr>
            <p:extLst>
              <p:ext uri="{D42A27DB-BD31-4B8C-83A1-F6EECF244321}">
                <p14:modId xmlns:p14="http://schemas.microsoft.com/office/powerpoint/2010/main" val="3074424557"/>
              </p:ext>
            </p:extLst>
          </p:nvPr>
        </p:nvGraphicFramePr>
        <p:xfrm>
          <a:off x="1892300" y="3638550"/>
          <a:ext cx="3898900" cy="838200"/>
        </p:xfrm>
        <a:graphic>
          <a:graphicData uri="http://schemas.openxmlformats.org/presentationml/2006/ole">
            <mc:AlternateContent xmlns:mc="http://schemas.openxmlformats.org/markup-compatibility/2006">
              <mc:Choice xmlns:v="urn:schemas-microsoft-com:vml" Requires="v">
                <p:oleObj spid="_x0000_s23562" name="Equation" r:id="rId5" imgW="3898800" imgH="838080" progId="Equation.DSMT4">
                  <p:embed/>
                </p:oleObj>
              </mc:Choice>
              <mc:Fallback>
                <p:oleObj name="Equation" r:id="rId5" imgW="3898800" imgH="838080" progId="Equation.DSMT4">
                  <p:embed/>
                  <p:pic>
                    <p:nvPicPr>
                      <p:cNvPr id="0" name=""/>
                      <p:cNvPicPr/>
                      <p:nvPr/>
                    </p:nvPicPr>
                    <p:blipFill>
                      <a:blip r:embed="rId6"/>
                      <a:stretch>
                        <a:fillRect/>
                      </a:stretch>
                    </p:blipFill>
                    <p:spPr>
                      <a:xfrm>
                        <a:off x="1892300" y="3638550"/>
                        <a:ext cx="3898900" cy="83820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2089" t="11940" r="13022" b="13632"/>
          <a:stretch>
            <a:fillRect/>
          </a:stretch>
        </p:blipFill>
        <p:spPr>
          <a:xfrm>
            <a:off x="609600" y="-19050"/>
            <a:ext cx="7981950" cy="513905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99087" y="3257550"/>
            <a:ext cx="2191407" cy="1885950"/>
          </a:xfrm>
          <a:prstGeom prst="rect">
            <a:avLst/>
          </a:prstGeom>
        </p:spPr>
      </p:pic>
      <p:sp>
        <p:nvSpPr>
          <p:cNvPr id="5" name="TextBox 5"/>
          <p:cNvSpPr txBox="1"/>
          <p:nvPr/>
        </p:nvSpPr>
        <p:spPr>
          <a:xfrm>
            <a:off x="2667000" y="361950"/>
            <a:ext cx="3206115" cy="58356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Hướng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dẫn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nhà</a:t>
            </a:r>
            <a:endParaRPr lang="en-US" sz="3200" dirty="0">
              <a:solidFill>
                <a:srgbClr val="FF0000"/>
              </a:solidFill>
              <a:latin typeface="Times New Roman" panose="02020603050405020304" pitchFamily="18"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638EA88C-96A5-AEC7-32E7-0D5680FEAC3E}"/>
              </a:ext>
            </a:extLst>
          </p:cNvPr>
          <p:cNvGraphicFramePr>
            <a:graphicFrameLocks noChangeAspect="1"/>
          </p:cNvGraphicFramePr>
          <p:nvPr>
            <p:extLst>
              <p:ext uri="{D42A27DB-BD31-4B8C-83A1-F6EECF244321}">
                <p14:modId xmlns:p14="http://schemas.microsoft.com/office/powerpoint/2010/main" val="738585242"/>
              </p:ext>
            </p:extLst>
          </p:nvPr>
        </p:nvGraphicFramePr>
        <p:xfrm>
          <a:off x="1905000" y="1831489"/>
          <a:ext cx="3702050" cy="838200"/>
        </p:xfrm>
        <a:graphic>
          <a:graphicData uri="http://schemas.openxmlformats.org/presentationml/2006/ole">
            <mc:AlternateContent xmlns:mc="http://schemas.openxmlformats.org/markup-compatibility/2006">
              <mc:Choice xmlns:v="urn:schemas-microsoft-com:vml" Requires="v">
                <p:oleObj spid="_x0000_s24602" name="Equation" r:id="rId5" imgW="3695400" imgH="838080" progId="Equation.DSMT4">
                  <p:embed/>
                </p:oleObj>
              </mc:Choice>
              <mc:Fallback>
                <p:oleObj name="Equation" r:id="rId5" imgW="3695400" imgH="838080" progId="Equation.DSMT4">
                  <p:embed/>
                  <p:pic>
                    <p:nvPicPr>
                      <p:cNvPr id="6" name="Object 5">
                        <a:extLst>
                          <a:ext uri="{FF2B5EF4-FFF2-40B4-BE49-F238E27FC236}">
                            <a16:creationId xmlns:a16="http://schemas.microsoft.com/office/drawing/2014/main" id="{E2C5A114-D6F5-1F35-FB9C-3600107F52A8}"/>
                          </a:ext>
                        </a:extLst>
                      </p:cNvPr>
                      <p:cNvPicPr>
                        <a:picLocks noChangeAspect="1" noChangeArrowheads="1"/>
                      </p:cNvPicPr>
                      <p:nvPr/>
                    </p:nvPicPr>
                    <p:blipFill>
                      <a:blip r:embed="rId6"/>
                      <a:srcRect/>
                      <a:stretch>
                        <a:fillRect/>
                      </a:stretch>
                    </p:blipFill>
                    <p:spPr bwMode="auto">
                      <a:xfrm>
                        <a:off x="1905000" y="1831489"/>
                        <a:ext cx="37020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6">
            <a:extLst>
              <a:ext uri="{FF2B5EF4-FFF2-40B4-BE49-F238E27FC236}">
                <a16:creationId xmlns:a16="http://schemas.microsoft.com/office/drawing/2014/main" id="{311EA8D9-4DB1-0B12-1C4D-2748AD0F91CC}"/>
              </a:ext>
            </a:extLst>
          </p:cNvPr>
          <p:cNvSpPr>
            <a:spLocks noChangeArrowheads="1"/>
          </p:cNvSpPr>
          <p:nvPr/>
        </p:nvSpPr>
        <p:spPr bwMode="auto">
          <a:xfrm>
            <a:off x="914400" y="773262"/>
            <a:ext cx="490677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 Sắp xếp các số hữu tỉ sau theo thứ tự giảm dần: </a:t>
            </a:r>
            <a:endParaRPr kumimoji="0" lang="en-US" altLang="vi-VN" sz="28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12B7B2F8-AD20-220C-BEA1-9343A843D491}"/>
              </a:ext>
            </a:extLst>
          </p:cNvPr>
          <p:cNvGrpSpPr/>
          <p:nvPr/>
        </p:nvGrpSpPr>
        <p:grpSpPr>
          <a:xfrm>
            <a:off x="990600" y="2669689"/>
            <a:ext cx="7810500" cy="852612"/>
            <a:chOff x="647700" y="3547938"/>
            <a:chExt cx="7810500" cy="852612"/>
          </a:xfrm>
        </p:grpSpPr>
        <p:graphicFrame>
          <p:nvGraphicFramePr>
            <p:cNvPr id="12" name="Object 11">
              <a:extLst>
                <a:ext uri="{FF2B5EF4-FFF2-40B4-BE49-F238E27FC236}">
                  <a16:creationId xmlns:a16="http://schemas.microsoft.com/office/drawing/2014/main" id="{9343C8B4-1669-0958-D16B-08814CB8715F}"/>
                </a:ext>
              </a:extLst>
            </p:cNvPr>
            <p:cNvGraphicFramePr>
              <a:graphicFrameLocks noChangeAspect="1"/>
            </p:cNvGraphicFramePr>
            <p:nvPr>
              <p:extLst>
                <p:ext uri="{D42A27DB-BD31-4B8C-83A1-F6EECF244321}">
                  <p14:modId xmlns:p14="http://schemas.microsoft.com/office/powerpoint/2010/main" val="3862747084"/>
                </p:ext>
              </p:extLst>
            </p:nvPr>
          </p:nvGraphicFramePr>
          <p:xfrm>
            <a:off x="6070600" y="3547938"/>
            <a:ext cx="254000" cy="838200"/>
          </p:xfrm>
          <a:graphic>
            <a:graphicData uri="http://schemas.openxmlformats.org/presentationml/2006/ole">
              <mc:AlternateContent xmlns:mc="http://schemas.openxmlformats.org/markup-compatibility/2006">
                <mc:Choice xmlns:v="urn:schemas-microsoft-com:vml" Requires="v">
                  <p:oleObj spid="_x0000_s24603" name="Equation" r:id="rId7" imgW="253800" imgH="838080" progId="Equation.DSMT4">
                    <p:embed/>
                  </p:oleObj>
                </mc:Choice>
                <mc:Fallback>
                  <p:oleObj name="Equation" r:id="rId7" imgW="253800" imgH="838080" progId="Equation.DSMT4">
                    <p:embed/>
                    <p:pic>
                      <p:nvPicPr>
                        <p:cNvPr id="7" name="Object 6">
                          <a:extLst>
                            <a:ext uri="{FF2B5EF4-FFF2-40B4-BE49-F238E27FC236}">
                              <a16:creationId xmlns:a16="http://schemas.microsoft.com/office/drawing/2014/main" id="{A35D178E-25A4-27AD-4AEF-3FDF8BC43BF3}"/>
                            </a:ext>
                          </a:extLst>
                        </p:cNvPr>
                        <p:cNvPicPr>
                          <a:picLocks noChangeAspect="1" noChangeArrowheads="1"/>
                        </p:cNvPicPr>
                        <p:nvPr/>
                      </p:nvPicPr>
                      <p:blipFill>
                        <a:blip r:embed="rId8"/>
                        <a:srcRect/>
                        <a:stretch>
                          <a:fillRect/>
                        </a:stretch>
                      </p:blipFill>
                      <p:spPr bwMode="auto">
                        <a:xfrm>
                          <a:off x="6070600" y="3547938"/>
                          <a:ext cx="2540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a:extLst>
                <a:ext uri="{FF2B5EF4-FFF2-40B4-BE49-F238E27FC236}">
                  <a16:creationId xmlns:a16="http://schemas.microsoft.com/office/drawing/2014/main" id="{5ABFB458-B581-9EC8-FD58-6B27E359A4BA}"/>
                </a:ext>
              </a:extLst>
            </p:cNvPr>
            <p:cNvGraphicFramePr>
              <a:graphicFrameLocks noChangeAspect="1"/>
            </p:cNvGraphicFramePr>
            <p:nvPr>
              <p:extLst>
                <p:ext uri="{D42A27DB-BD31-4B8C-83A1-F6EECF244321}">
                  <p14:modId xmlns:p14="http://schemas.microsoft.com/office/powerpoint/2010/main" val="3169577767"/>
                </p:ext>
              </p:extLst>
            </p:nvPr>
          </p:nvGraphicFramePr>
          <p:xfrm>
            <a:off x="7677150" y="3562350"/>
            <a:ext cx="330200" cy="838200"/>
          </p:xfrm>
          <a:graphic>
            <a:graphicData uri="http://schemas.openxmlformats.org/presentationml/2006/ole">
              <mc:AlternateContent xmlns:mc="http://schemas.openxmlformats.org/markup-compatibility/2006">
                <mc:Choice xmlns:v="urn:schemas-microsoft-com:vml" Requires="v">
                  <p:oleObj spid="_x0000_s24604" name="Equation" r:id="rId9" imgW="330120" imgH="838080" progId="Equation.DSMT4">
                    <p:embed/>
                  </p:oleObj>
                </mc:Choice>
                <mc:Fallback>
                  <p:oleObj name="Equation" r:id="rId9" imgW="330120" imgH="838080" progId="Equation.DSMT4">
                    <p:embed/>
                    <p:pic>
                      <p:nvPicPr>
                        <p:cNvPr id="8" name="Object 7">
                          <a:extLst>
                            <a:ext uri="{FF2B5EF4-FFF2-40B4-BE49-F238E27FC236}">
                              <a16:creationId xmlns:a16="http://schemas.microsoft.com/office/drawing/2014/main" id="{C84FE47D-9A6A-FE8C-8289-A568357177D5}"/>
                            </a:ext>
                          </a:extLst>
                        </p:cNvPr>
                        <p:cNvPicPr>
                          <a:picLocks noChangeAspect="1" noChangeArrowheads="1"/>
                        </p:cNvPicPr>
                        <p:nvPr/>
                      </p:nvPicPr>
                      <p:blipFill>
                        <a:blip r:embed="rId10"/>
                        <a:srcRect/>
                        <a:stretch>
                          <a:fillRect/>
                        </a:stretch>
                      </p:blipFill>
                      <p:spPr bwMode="auto">
                        <a:xfrm>
                          <a:off x="7677150" y="3562350"/>
                          <a:ext cx="330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7">
              <a:extLst>
                <a:ext uri="{FF2B5EF4-FFF2-40B4-BE49-F238E27FC236}">
                  <a16:creationId xmlns:a16="http://schemas.microsoft.com/office/drawing/2014/main" id="{D275A046-52FE-937F-37F6-5FD9A48577AF}"/>
                </a:ext>
              </a:extLst>
            </p:cNvPr>
            <p:cNvSpPr>
              <a:spLocks noChangeArrowheads="1"/>
            </p:cNvSpPr>
            <p:nvPr/>
          </p:nvSpPr>
          <p:spPr bwMode="auto">
            <a:xfrm>
              <a:off x="647700" y="3637786"/>
              <a:ext cx="7810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1" i="0" u="none" strike="noStrike" cap="none" normalizeH="0" baseline="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Bài tập 2: </a:t>
              </a:r>
              <a:r>
                <a:rPr kumimoji="0" lang="en-US" altLang="vi-VN" sz="2800" b="0"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Tìm năm phân số lớn hơn     nhỏ hơn </a:t>
              </a:r>
              <a:endParaRPr kumimoji="0" lang="en-US" altLang="vi-VN" sz="28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p:txBody>
        </p:sp>
      </p:grpSp>
      <p:sp>
        <p:nvSpPr>
          <p:cNvPr id="15" name="Rectangle 9">
            <a:extLst>
              <a:ext uri="{FF2B5EF4-FFF2-40B4-BE49-F238E27FC236}">
                <a16:creationId xmlns:a16="http://schemas.microsoft.com/office/drawing/2014/main" id="{98005C26-E327-C0C4-1A4E-FBAF322920A0}"/>
              </a:ext>
            </a:extLst>
          </p:cNvPr>
          <p:cNvSpPr>
            <a:spLocks noChangeArrowheads="1"/>
          </p:cNvSpPr>
          <p:nvPr/>
        </p:nvSpPr>
        <p:spPr bwMode="auto">
          <a:xfrm>
            <a:off x="931588" y="3385552"/>
            <a:ext cx="518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US" alt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Chuẩn bị bài mới.</a:t>
            </a:r>
          </a:p>
        </p:txBody>
      </p:sp>
    </p:spTree>
    <p:extLst>
      <p:ext uri="{BB962C8B-B14F-4D97-AF65-F5344CB8AC3E}">
        <p14:creationId xmlns:p14="http://schemas.microsoft.com/office/powerpoint/2010/main" val="86177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9" y="833384"/>
            <a:ext cx="8064325" cy="3338566"/>
          </a:xfrm>
          <a:prstGeom prst="rect">
            <a:avLst/>
          </a:prstGeom>
        </p:spPr>
      </p:pic>
    </p:spTree>
    <p:extLst>
      <p:ext uri="{BB962C8B-B14F-4D97-AF65-F5344CB8AC3E}">
        <p14:creationId xmlns:p14="http://schemas.microsoft.com/office/powerpoint/2010/main" val="41176215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854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1428750" y="628650"/>
            <a:ext cx="31432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4743450" y="1906243"/>
            <a:ext cx="3371850" cy="646331"/>
          </a:xfrm>
          <a:prstGeom prst="rect">
            <a:avLst/>
          </a:prstGeom>
          <a:solidFill>
            <a:srgbClr val="FFFF00"/>
          </a:solidFill>
        </p:spPr>
        <p:txBody>
          <a:bodyPr wrap="square">
            <a:spAutoFit/>
          </a:bodyPr>
          <a:lstStyle/>
          <a:p>
            <a:r>
              <a:rPr lang="en-US" sz="3600" b="1" dirty="0">
                <a:solidFill>
                  <a:srgbClr val="FF0000"/>
                </a:solidFill>
                <a:latin typeface="Times New Roman" panose="02020603050405020304" pitchFamily="18" charset="0"/>
              </a:rPr>
              <a:t>MỞ ĐẦU</a:t>
            </a:r>
            <a:endParaRPr lang="en-US" sz="3600" dirty="0"/>
          </a:p>
        </p:txBody>
      </p:sp>
      <p:pic>
        <p:nvPicPr>
          <p:cNvPr id="6" name="Hình ảnh 5">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5276850" y="2633787"/>
            <a:ext cx="2305049" cy="2231484"/>
          </a:xfrm>
          <a:prstGeom prst="ellipse">
            <a:avLst/>
          </a:prstGeom>
        </p:spPr>
      </p:pic>
    </p:spTree>
    <p:extLst>
      <p:ext uri="{BB962C8B-B14F-4D97-AF65-F5344CB8AC3E}">
        <p14:creationId xmlns:p14="http://schemas.microsoft.com/office/powerpoint/2010/main" val="26449398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t="-5000" b="-17000"/>
          </a:stretch>
        </a:blipFill>
        <a:effectLst/>
      </p:bgPr>
    </p:bg>
    <p:spTree>
      <p:nvGrpSpPr>
        <p:cNvPr id="1" name=""/>
        <p:cNvGrpSpPr/>
        <p:nvPr/>
      </p:nvGrpSpPr>
      <p:grpSpPr>
        <a:xfrm>
          <a:off x="0" y="0"/>
          <a:ext cx="0" cy="0"/>
          <a:chOff x="0" y="0"/>
          <a:chExt cx="0" cy="0"/>
        </a:xfrm>
      </p:grpSpPr>
      <p:pic>
        <p:nvPicPr>
          <p:cNvPr id="14" name="Picture 12" descr="2019 的 Wooden Hanging With Tropical, Wood, Wood Decoration ..."/>
          <p:cNvPicPr>
            <a:picLocks noChangeAspect="1" noChangeArrowheads="1"/>
          </p:cNvPicPr>
          <p:nvPr/>
        </p:nvPicPr>
        <p:blipFill rotWithShape="1">
          <a:blip r:embed="rId5">
            <a:extLst>
              <a:ext uri="{28A0092B-C50C-407E-A947-70E740481C1C}">
                <a14:useLocalDpi xmlns:a14="http://schemas.microsoft.com/office/drawing/2010/main" val="0"/>
              </a:ext>
            </a:extLst>
          </a:blip>
          <a:srcRect l="10680" r="8421" b="22609"/>
          <a:stretch/>
        </p:blipFill>
        <p:spPr bwMode="auto">
          <a:xfrm>
            <a:off x="971550" y="-715033"/>
            <a:ext cx="7372350" cy="326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09" t="12358" r="7505" b="12911"/>
          <a:stretch/>
        </p:blipFill>
        <p:spPr bwMode="auto">
          <a:xfrm>
            <a:off x="2228850" y="1141862"/>
            <a:ext cx="4634681" cy="3874898"/>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1">
            <a:extLst>
              <a:ext uri="{FF2B5EF4-FFF2-40B4-BE49-F238E27FC236}">
                <a16:creationId xmlns:a16="http://schemas.microsoft.com/office/drawing/2014/main" id="{83121C83-7FDD-4CFD-9044-341F9631CAD8}"/>
              </a:ext>
            </a:extLst>
          </p:cNvPr>
          <p:cNvSpPr txBox="1"/>
          <p:nvPr/>
        </p:nvSpPr>
        <p:spPr>
          <a:xfrm>
            <a:off x="2301805" y="122363"/>
            <a:ext cx="5721631" cy="1291764"/>
          </a:xfrm>
          <a:prstGeom prst="rect">
            <a:avLst/>
          </a:prstGeom>
          <a:noFill/>
          <a:ln>
            <a:noFill/>
          </a:ln>
          <a:effectLst>
            <a:outerShdw blurRad="57785" dist="33020" dir="3180000" algn="ctr">
              <a:srgbClr val="000000">
                <a:alpha val="30000"/>
              </a:srgbClr>
            </a:outerShdw>
          </a:effectLst>
          <a:scene3d>
            <a:camera prst="perspectiveHeroicExtremeRightFacing"/>
            <a:lightRig rig="brightRoom" dir="t">
              <a:rot lat="0" lon="0" rev="600000"/>
            </a:lightRig>
          </a:scene3d>
          <a:sp3d prstMaterial="metal">
            <a:bevelT w="38100" h="57150" prst="relaxedInset"/>
          </a:sp3d>
        </p:spPr>
        <p:txBody>
          <a:bodyPr rot="0" spcFirstLastPara="0" vert="horz" wrap="none" lIns="68580" tIns="34290" rIns="68580" bIns="34290" numCol="1" spcCol="0" rtlCol="0" fromWordArt="0" anchor="t" anchorCtr="0" forceAA="0" compatLnSpc="1">
            <a:prstTxWarp prst="textNoShape">
              <a:avLst/>
            </a:prstTxWarp>
            <a:spAutoFit/>
            <a:scene3d>
              <a:camera prst="orthographicFront"/>
              <a:lightRig rig="soft" dir="t">
                <a:rot lat="0" lon="0" rev="15600000"/>
              </a:lightRig>
            </a:scene3d>
            <a:sp3d extrusionH="57150" prstMaterial="softEdge">
              <a:bevelT w="25400" h="38100"/>
            </a:sp3d>
          </a:bodyPr>
          <a:lstStyle/>
          <a:p>
            <a:pPr algn="ctr" defTabSz="685800">
              <a:lnSpc>
                <a:spcPct val="107000"/>
              </a:lnSpc>
              <a:spcAft>
                <a:spcPts val="600"/>
              </a:spcAft>
            </a:pP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TRÒ CHƠI</a:t>
            </a:r>
          </a:p>
          <a:p>
            <a:pPr algn="ctr" defTabSz="685800">
              <a:lnSpc>
                <a:spcPct val="107000"/>
              </a:lnSpc>
              <a:spcAft>
                <a:spcPts val="600"/>
              </a:spcAft>
            </a:pP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GIÚP MẸ LÀM VIỆC NHÀ</a:t>
            </a:r>
            <a:endParaRPr lang="vi-VN" sz="12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3" name="BÀI CA HOÁ TRỊ LÀ LÁ LA - michelle ngn">
            <a:hlinkClick r:id="" action="ppaction://media"/>
          </p:cNvPr>
          <p:cNvPicPr>
            <a:picLocks noChangeAspect="1"/>
          </p:cNvPicPr>
          <p:nvPr>
            <a:audioFile r:link="rId1"/>
            <p:extLst>
              <p:ext uri="{DAA4B4D4-6D71-4841-9C94-3DE7FCFB9230}">
                <p14:media xmlns:p14="http://schemas.microsoft.com/office/powerpoint/2010/main" r:embed="rId2">
                  <p14:trim st="5873" end="8058.5"/>
                </p14:media>
              </p:ext>
            </p:extLst>
          </p:nvPr>
        </p:nvPicPr>
        <p:blipFill>
          <a:blip r:embed="rId7"/>
          <a:stretch>
            <a:fillRect/>
          </a:stretch>
        </p:blipFill>
        <p:spPr>
          <a:xfrm>
            <a:off x="777478" y="-457200"/>
            <a:ext cx="365522" cy="365522"/>
          </a:xfrm>
          <a:prstGeom prst="rect">
            <a:avLst/>
          </a:prstGeom>
        </p:spPr>
      </p:pic>
    </p:spTree>
    <p:extLst>
      <p:ext uri="{BB962C8B-B14F-4D97-AF65-F5344CB8AC3E}">
        <p14:creationId xmlns:p14="http://schemas.microsoft.com/office/powerpoint/2010/main" val="273180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330" fill="hold"/>
                                        <p:tgtEl>
                                          <p:spTgt spid="3"/>
                                        </p:tgtEl>
                                      </p:cBhvr>
                                    </p:cmd>
                                  </p:childTnLst>
                                </p:cTn>
                              </p:par>
                              <p:par>
                                <p:cTn id="7" presetID="21" presetClass="entr" presetSubtype="1" repeatCount="indefinite" fill="hold" grpId="0" nodeType="withEffect">
                                  <p:stCondLst>
                                    <p:cond delay="0"/>
                                  </p:stCondLst>
                                  <p:iterate type="lt">
                                    <p:tmPct val="25000"/>
                                  </p:iterate>
                                  <p:childTnLst>
                                    <p:set>
                                      <p:cBhvr>
                                        <p:cTn id="8" dur="1" fill="hold">
                                          <p:stCondLst>
                                            <p:cond delay="0"/>
                                          </p:stCondLst>
                                        </p:cTn>
                                        <p:tgtEl>
                                          <p:spTgt spid="10"/>
                                        </p:tgtEl>
                                        <p:attrNameLst>
                                          <p:attrName>style.visibility</p:attrName>
                                        </p:attrNameLst>
                                      </p:cBhvr>
                                      <p:to>
                                        <p:strVal val="visible"/>
                                      </p:to>
                                    </p:set>
                                    <p:animEffect transition="in" filter="wheel(1)">
                                      <p:cBhvr>
                                        <p:cTn id="9" dur="2000"/>
                                        <p:tgtEl>
                                          <p:spTgt spid="10"/>
                                        </p:tgtEl>
                                      </p:cBhvr>
                                    </p:animEffect>
                                  </p:childTnLst>
                                </p:cTn>
                              </p:par>
                              <p:par>
                                <p:cTn id="10" presetID="56" presetClass="entr" presetSubtype="0" repeatCount="indefinite" fill="hold" grpId="1" nodeType="withEffect">
                                  <p:stCondLst>
                                    <p:cond delay="0"/>
                                  </p:stCondLst>
                                  <p:iterate type="lt">
                                    <p:tmPct val="30000"/>
                                  </p:iterate>
                                  <p:childTnLst>
                                    <p:set>
                                      <p:cBhvr>
                                        <p:cTn id="11" dur="1" fill="hold">
                                          <p:stCondLst>
                                            <p:cond delay="0"/>
                                          </p:stCondLst>
                                        </p:cTn>
                                        <p:tgtEl>
                                          <p:spTgt spid="10"/>
                                        </p:tgtEl>
                                        <p:attrNameLst>
                                          <p:attrName>style.visibility</p:attrName>
                                        </p:attrNameLst>
                                      </p:cBhvr>
                                      <p:to>
                                        <p:strVal val="visible"/>
                                      </p:to>
                                    </p:set>
                                    <p:anim by="(-#ppt_w*2)" calcmode="lin" valueType="num">
                                      <p:cBhvr rctx="PPT">
                                        <p:cTn id="12" dur="1000" autoRev="1" fill="hold">
                                          <p:stCondLst>
                                            <p:cond delay="0"/>
                                          </p:stCondLst>
                                        </p:cTn>
                                        <p:tgtEl>
                                          <p:spTgt spid="10"/>
                                        </p:tgtEl>
                                        <p:attrNameLst>
                                          <p:attrName>ppt_w</p:attrName>
                                        </p:attrNameLst>
                                      </p:cBhvr>
                                    </p:anim>
                                    <p:anim by="(#ppt_w*0.50)" calcmode="lin" valueType="num">
                                      <p:cBhvr>
                                        <p:cTn id="13" dur="1000" decel="50000" autoRev="1" fill="hold">
                                          <p:stCondLst>
                                            <p:cond delay="0"/>
                                          </p:stCondLst>
                                        </p:cTn>
                                        <p:tgtEl>
                                          <p:spTgt spid="10"/>
                                        </p:tgtEl>
                                        <p:attrNameLst>
                                          <p:attrName>ppt_x</p:attrName>
                                        </p:attrNameLst>
                                      </p:cBhvr>
                                    </p:anim>
                                    <p:anim from="(-#ppt_h/2)" to="(#ppt_y)" calcmode="lin" valueType="num">
                                      <p:cBhvr>
                                        <p:cTn id="14" dur="2000" fill="hold">
                                          <p:stCondLst>
                                            <p:cond delay="0"/>
                                          </p:stCondLst>
                                        </p:cTn>
                                        <p:tgtEl>
                                          <p:spTgt spid="10"/>
                                        </p:tgtEl>
                                        <p:attrNameLst>
                                          <p:attrName>ppt_y</p:attrName>
                                        </p:attrNameLst>
                                      </p:cBhvr>
                                    </p:anim>
                                    <p:animRot by="21600000">
                                      <p:cBhvr>
                                        <p:cTn id="15" dur="2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3"/>
                </p:tgtEl>
              </p:cMediaNode>
            </p:audio>
          </p:childTnLst>
        </p:cTn>
      </p:par>
    </p:tnLst>
    <p:bldLst>
      <p:bldP spid="10" grpId="0"/>
      <p:bldP spid="10"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t="-17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24100" y="133350"/>
            <a:ext cx="4495800" cy="590550"/>
          </a:xfrm>
        </p:spPr>
        <p:txBody>
          <a:bodyPr>
            <a:normAutofit fontScale="90000"/>
          </a:bodyPr>
          <a:lstStyle/>
          <a:p>
            <a:r>
              <a:rPr lang="en-US" b="1">
                <a:solidFill>
                  <a:srgbClr val="FF0000"/>
                </a:solidFill>
                <a:latin typeface="Times New Roman" panose="02020603050405020304" pitchFamily="18" charset="0"/>
                <a:cs typeface="Times New Roman" panose="02020603050405020304" pitchFamily="18" charset="0"/>
              </a:rPr>
              <a:t>LUẬT CHƠI</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28600" y="712509"/>
            <a:ext cx="7924800" cy="3688041"/>
          </a:xfrm>
          <a:solidFill>
            <a:schemeClr val="lt1">
              <a:alpha val="61000"/>
            </a:schemeClr>
          </a:solidFill>
        </p:spPr>
        <p:style>
          <a:lnRef idx="2">
            <a:schemeClr val="accent3"/>
          </a:lnRef>
          <a:fillRef idx="1">
            <a:schemeClr val="lt1"/>
          </a:fillRef>
          <a:effectRef idx="0">
            <a:schemeClr val="accent3"/>
          </a:effectRef>
          <a:fontRef idx="minor">
            <a:schemeClr val="dk1"/>
          </a:fontRef>
        </p:style>
        <p:txBody>
          <a:bodyPr>
            <a:noAutofit/>
          </a:bodyPr>
          <a:lstStyle/>
          <a:p>
            <a:pPr algn="just">
              <a:spcBef>
                <a:spcPts val="0"/>
              </a:spcBef>
            </a:pPr>
            <a:r>
              <a:rPr lang="en-US" sz="2800" dirty="0" err="1">
                <a:latin typeface="Times New Roman" pitchFamily="18" charset="0"/>
                <a:cs typeface="Times New Roman" pitchFamily="18" charset="0"/>
              </a:rPr>
              <a:t>Sắp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20.10 </a:t>
            </a:r>
            <a:r>
              <a:rPr lang="en-US" sz="2800" dirty="0" err="1">
                <a:latin typeface="Times New Roman" pitchFamily="18" charset="0"/>
                <a:cs typeface="Times New Roman" pitchFamily="18" charset="0"/>
              </a:rPr>
              <a:t>rồi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giúp</a:t>
            </a:r>
            <a:r>
              <a:rPr lang="en-US" sz="2800" dirty="0">
                <a:latin typeface="Times New Roman" pitchFamily="18" charset="0"/>
                <a:cs typeface="Times New Roman" pitchFamily="18" charset="0"/>
              </a:rPr>
              <a:t> </a:t>
            </a:r>
            <a:r>
              <a:rPr lang="en-US" sz="2800" b="1" dirty="0">
                <a:latin typeface="Times New Roman" pitchFamily="18" charset="0"/>
                <a:cs typeface="Times New Roman" pitchFamily="18" charset="0"/>
              </a:rPr>
              <a:t>MẸ </a:t>
            </a:r>
            <a:r>
              <a:rPr lang="en-US" sz="2800" dirty="0" err="1">
                <a:latin typeface="Times New Roman" pitchFamily="18" charset="0"/>
                <a:cs typeface="Times New Roman" pitchFamily="18" charset="0"/>
              </a:rPr>
              <a:t>dọn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dẹp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mẹ</a:t>
            </a:r>
            <a:r>
              <a:rPr lang="en-US" sz="2800" dirty="0">
                <a:latin typeface="Times New Roman" pitchFamily="18" charset="0"/>
                <a:cs typeface="Times New Roman" pitchFamily="18" charset="0"/>
              </a:rPr>
              <a:t> đ</a:t>
            </a:r>
            <a:r>
              <a:rPr lang="vi-VN" sz="2800" dirty="0">
                <a:latin typeface="Times New Roman" pitchFamily="18" charset="0"/>
                <a:cs typeface="Times New Roman" pitchFamily="18" charset="0"/>
              </a:rPr>
              <a:t>ư</a:t>
            </a:r>
            <a:r>
              <a:rPr lang="en-US" sz="2800" dirty="0" err="1">
                <a:latin typeface="Times New Roman" pitchFamily="18" charset="0"/>
                <a:cs typeface="Times New Roman" pitchFamily="18" charset="0"/>
              </a:rPr>
              <a:t>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vui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lòng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nhé</a:t>
            </a:r>
            <a:r>
              <a:rPr lang="en-US" sz="2800" dirty="0">
                <a:latin typeface="Times New Roman" pitchFamily="18" charset="0"/>
                <a:cs typeface="Times New Roman" pitchFamily="18" charset="0"/>
              </a:rPr>
              <a:t>!</a:t>
            </a:r>
          </a:p>
          <a:p>
            <a:pPr algn="just">
              <a:spcBef>
                <a:spcPts val="0"/>
              </a:spcBef>
            </a:pP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vứt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bừa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bộn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phòng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hơn</a:t>
            </a:r>
            <a:r>
              <a:rPr lang="en-US" sz="2800" dirty="0">
                <a:latin typeface="Times New Roman" pitchFamily="18" charset="0"/>
                <a:cs typeface="Times New Roman" pitchFamily="18" charset="0"/>
              </a:rPr>
              <a:t>.</a:t>
            </a:r>
          </a:p>
          <a:p>
            <a:pPr algn="just">
              <a:spcBef>
                <a:spcPts val="0"/>
              </a:spcBef>
            </a:pPr>
            <a:r>
              <a:rPr lang="en-US" sz="2800">
                <a:latin typeface="Times New Roman" pitchFamily="18" charset="0"/>
                <a:cs typeface="Times New Roman" pitchFamily="18" charset="0"/>
              </a:rPr>
              <a:t>Năm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vật</a:t>
            </a:r>
            <a:r>
              <a:rPr lang="en-US" sz="2800">
                <a:latin typeface="Times New Roman" pitchFamily="18" charset="0"/>
                <a:cs typeface="Times New Roman" pitchFamily="18" charset="0"/>
              </a:rPr>
              <a:t> cần dọn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ứng</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với</a:t>
            </a:r>
            <a:r>
              <a:rPr lang="en-US" sz="2800">
                <a:latin typeface="Times New Roman" pitchFamily="18" charset="0"/>
                <a:cs typeface="Times New Roman" pitchFamily="18" charset="0"/>
              </a:rPr>
              <a:t> 5 câu hỏi trắc nghiệm.</a:t>
            </a:r>
            <a:endParaRPr lang="en-US" sz="2800" dirty="0">
              <a:latin typeface="Times New Roman" pitchFamily="18" charset="0"/>
              <a:cs typeface="Times New Roman" pitchFamily="18" charset="0"/>
            </a:endParaRPr>
          </a:p>
          <a:p>
            <a:pPr algn="just">
              <a:spcBef>
                <a:spcPts val="0"/>
              </a:spcBef>
            </a:pPr>
            <a:r>
              <a:rPr lang="en-US" sz="2800" dirty="0">
                <a:latin typeface="Times New Roman" pitchFamily="18" charset="0"/>
                <a:cs typeface="Times New Roman" pitchFamily="18" charset="0"/>
              </a:rPr>
              <a:t>Sau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hỏi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đ</a:t>
            </a:r>
            <a:r>
              <a:rPr lang="vi-VN" sz="2800" dirty="0">
                <a:latin typeface="Times New Roman" pitchFamily="18" charset="0"/>
                <a:cs typeface="Times New Roman" pitchFamily="18" charset="0"/>
              </a:rPr>
              <a:t>ư</a:t>
            </a:r>
            <a:r>
              <a:rPr lang="en-US" sz="2800" dirty="0" err="1">
                <a:latin typeface="Times New Roman" pitchFamily="18" charset="0"/>
                <a:cs typeface="Times New Roman" pitchFamily="18" charset="0"/>
              </a:rPr>
              <a:t>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niềm</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vui</a:t>
            </a:r>
            <a:r>
              <a:rPr lang="en-US" sz="2800">
                <a:latin typeface="Times New Roman" pitchFamily="18" charset="0"/>
                <a:cs typeface="Times New Roman" pitchFamily="18" charset="0"/>
              </a:rPr>
              <a:t> đấy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a:latin typeface="Times New Roman" pitchFamily="18" charset="0"/>
                <a:cs typeface="Times New Roman" pitchFamily="18" charset="0"/>
              </a:rPr>
              <a:t>ạ!!!!!!</a:t>
            </a:r>
            <a:endParaRPr lang="en-US" sz="2800" dirty="0">
              <a:latin typeface="Times New Roman" pitchFamily="18" charset="0"/>
              <a:cs typeface="Times New Roman" pitchFamily="18" charset="0"/>
            </a:endParaRPr>
          </a:p>
        </p:txBody>
      </p:sp>
      <p:pic>
        <p:nvPicPr>
          <p:cNvPr id="6" name="Picture 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46173" y="3397835"/>
            <a:ext cx="869252" cy="1755190"/>
          </a:xfrm>
          <a:prstGeom prst="rect">
            <a:avLst/>
          </a:prstGeom>
        </p:spPr>
      </p:pic>
      <p:pic>
        <p:nvPicPr>
          <p:cNvPr id="5" name="Text to Speech - FPT.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8650" y="-457200"/>
            <a:ext cx="365522" cy="365522"/>
          </a:xfrm>
          <a:prstGeom prst="rect">
            <a:avLst/>
          </a:prstGeom>
        </p:spPr>
      </p:pic>
    </p:spTree>
    <p:extLst>
      <p:ext uri="{BB962C8B-B14F-4D97-AF65-F5344CB8AC3E}">
        <p14:creationId xmlns:p14="http://schemas.microsoft.com/office/powerpoint/2010/main" val="1301985336"/>
      </p:ext>
    </p:extLst>
  </p:cSld>
  <p:clrMapOvr>
    <a:masterClrMapping/>
  </p:clrMapOvr>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1000"/>
            <a:lum/>
          </a:blip>
          <a:srcRect/>
          <a:stretch>
            <a:fillRect t="-3000" b="-3000"/>
          </a:stretch>
        </a:blipFill>
        <a:effectLst/>
      </p:bgPr>
    </p:bg>
    <p:spTree>
      <p:nvGrpSpPr>
        <p:cNvPr id="1" name=""/>
        <p:cNvGrpSpPr/>
        <p:nvPr/>
      </p:nvGrpSpPr>
      <p:grpSpPr>
        <a:xfrm>
          <a:off x="0" y="0"/>
          <a:ext cx="0" cy="0"/>
          <a:chOff x="0" y="0"/>
          <a:chExt cx="0" cy="0"/>
        </a:xfrm>
      </p:grpSpPr>
      <p:sp>
        <p:nvSpPr>
          <p:cNvPr id="2" name="AutoShape 6" descr="Káº¿t quáº£ hÃ¬nh áº£nh cho quyá»n sÃ¡ch hoáº¡t hÃ¬nh"/>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a:endParaRPr>
          </a:p>
        </p:txBody>
      </p:sp>
      <p:pic>
        <p:nvPicPr>
          <p:cNvPr id="1048" name="Phao Hoa 1" descr="D:\GIAO AN\MAU POWER POINT DEP\ANH DONG PP\anh-dong-238_11385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71400" y="3744205"/>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16" name="Phao Hoa 1" descr="D:\GIAO AN\MAU POWER POINT DEP\ANH DONG PP\anh-dong-238_11385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440" y="3994335"/>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17" name="Phao Hoa 1" descr="D:\GIAO AN\MAU POWER POINT DEP\ANH DONG PP\anh-dong-238_11385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83426" y="3171061"/>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3800" y="2419350"/>
            <a:ext cx="1366692" cy="2759616"/>
          </a:xfrm>
          <a:prstGeom prst="rect">
            <a:avLst/>
          </a:prstGeom>
        </p:spPr>
      </p:pic>
      <p:pic>
        <p:nvPicPr>
          <p:cNvPr id="11" name="Picture 10" descr="A picture containing red, accessory, dark, orange&#10;&#10;Description automatically generated">
            <a:hlinkClick r:id="rId8" action="ppaction://hlinksldjump"/>
            <a:extLst>
              <a:ext uri="{FF2B5EF4-FFF2-40B4-BE49-F238E27FC236}">
                <a16:creationId xmlns:a16="http://schemas.microsoft.com/office/drawing/2014/main" id="{C07015BD-2FA9-02A7-C384-4B938ECDE6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04270" y="3061692"/>
            <a:ext cx="914400" cy="914400"/>
          </a:xfrm>
          <a:prstGeom prst="rect">
            <a:avLst/>
          </a:prstGeom>
        </p:spPr>
      </p:pic>
      <p:pic>
        <p:nvPicPr>
          <p:cNvPr id="22" name="Phao Hoa 1" descr="D:\GIAO AN\MAU POWER POINT DEP\ANH DONG PP\anh-dong-238_113856.gif">
            <a:extLst>
              <a:ext uri="{FF2B5EF4-FFF2-40B4-BE49-F238E27FC236}">
                <a16:creationId xmlns:a16="http://schemas.microsoft.com/office/drawing/2014/main" id="{400A4D0E-2004-A30B-9EDB-56FF4B32DFB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79600" y="2923346"/>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3" name="Phao Hoa 1" descr="D:\GIAO AN\MAU POWER POINT DEP\ANH DONG PP\anh-dong-238_113856.gif">
            <a:extLst>
              <a:ext uri="{FF2B5EF4-FFF2-40B4-BE49-F238E27FC236}">
                <a16:creationId xmlns:a16="http://schemas.microsoft.com/office/drawing/2014/main" id="{074DCAF9-EE4F-13E3-A4C3-B412CA0F2B4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11491" y="3320759"/>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4" name="Phao Hoa 1" descr="D:\GIAO AN\MAU POWER POINT DEP\ANH DONG PP\anh-dong-238_113856.gif">
            <a:extLst>
              <a:ext uri="{FF2B5EF4-FFF2-40B4-BE49-F238E27FC236}">
                <a16:creationId xmlns:a16="http://schemas.microsoft.com/office/drawing/2014/main" id="{D83A4E87-4F3C-9A66-01F6-40717141AE4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89793" y="4183943"/>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5" name="Phao Hoa 1" descr="D:\GIAO AN\MAU POWER POINT DEP\ANH DONG PP\anh-dong-238_113856.gif">
            <a:extLst>
              <a:ext uri="{FF2B5EF4-FFF2-40B4-BE49-F238E27FC236}">
                <a16:creationId xmlns:a16="http://schemas.microsoft.com/office/drawing/2014/main" id="{1DB3B985-6731-627C-D07D-205C92B8F48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63919" y="4389852"/>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6" name="Phao Hoa 1" descr="D:\GIAO AN\MAU POWER POINT DEP\ANH DONG PP\anh-dong-238_113856.gif">
            <a:extLst>
              <a:ext uri="{FF2B5EF4-FFF2-40B4-BE49-F238E27FC236}">
                <a16:creationId xmlns:a16="http://schemas.microsoft.com/office/drawing/2014/main" id="{D7FD2F50-A0D4-01D6-0A2D-D7A1D9845EC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382597" y="4157965"/>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7" name="Phao Hoa 1" descr="D:\GIAO AN\MAU POWER POINT DEP\ANH DONG PP\anh-dong-238_113856.gif">
            <a:extLst>
              <a:ext uri="{FF2B5EF4-FFF2-40B4-BE49-F238E27FC236}">
                <a16:creationId xmlns:a16="http://schemas.microsoft.com/office/drawing/2014/main" id="{42AA7FC6-4BC6-A595-A8FF-38898600867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92639" y="3321019"/>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8" name="Phao Hoa 1" descr="D:\GIAO AN\MAU POWER POINT DEP\ANH DONG PP\anh-dong-238_113856.gif">
            <a:extLst>
              <a:ext uri="{FF2B5EF4-FFF2-40B4-BE49-F238E27FC236}">
                <a16:creationId xmlns:a16="http://schemas.microsoft.com/office/drawing/2014/main" id="{0F90BE9D-2689-D593-ED26-13F24684B69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16521" y="3065105"/>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9" name="Phao Hoa 1" descr="D:\GIAO AN\MAU POWER POINT DEP\ANH DONG PP\anh-dong-238_113856.gif">
            <a:extLst>
              <a:ext uri="{FF2B5EF4-FFF2-40B4-BE49-F238E27FC236}">
                <a16:creationId xmlns:a16="http://schemas.microsoft.com/office/drawing/2014/main" id="{CDE6182D-E794-70B6-12E1-08EDD69DC0E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125155" y="3359508"/>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30" name="Phao Hoa 1" descr="D:\GIAO AN\MAU POWER POINT DEP\ANH DONG PP\anh-dong-238_113856.gif">
            <a:extLst>
              <a:ext uri="{FF2B5EF4-FFF2-40B4-BE49-F238E27FC236}">
                <a16:creationId xmlns:a16="http://schemas.microsoft.com/office/drawing/2014/main" id="{3B2BC6F2-FF4A-29A3-58FF-448A059728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598568" y="3487758"/>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31" name="Phao Hoa 1" descr="D:\GIAO AN\MAU POWER POINT DEP\ANH DONG PP\anh-dong-238_113856.gif">
            <a:extLst>
              <a:ext uri="{FF2B5EF4-FFF2-40B4-BE49-F238E27FC236}">
                <a16:creationId xmlns:a16="http://schemas.microsoft.com/office/drawing/2014/main" id="{61CB481B-3568-7F94-4B59-71646B87233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50262" y="4321759"/>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32" name="Phao Hoa 1" descr="D:\GIAO AN\MAU POWER POINT DEP\ANH DONG PP\anh-dong-238_113856.gif">
            <a:extLst>
              <a:ext uri="{FF2B5EF4-FFF2-40B4-BE49-F238E27FC236}">
                <a16:creationId xmlns:a16="http://schemas.microsoft.com/office/drawing/2014/main" id="{1D9B1BFB-DB7E-85B7-1609-8D2C076BD18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84802" y="4586034"/>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33" name="Phao Hoa 1" descr="D:\GIAO AN\MAU POWER POINT DEP\ANH DONG PP\anh-dong-238_113856.gif">
            <a:extLst>
              <a:ext uri="{FF2B5EF4-FFF2-40B4-BE49-F238E27FC236}">
                <a16:creationId xmlns:a16="http://schemas.microsoft.com/office/drawing/2014/main" id="{F4DE662B-93F9-9383-59BE-EDE814F61B5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55716" y="3127621"/>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white football ball&#10;&#10;Description automatically generated with medium confidence">
            <a:hlinkClick r:id="rId10" action="ppaction://hlinksldjump"/>
            <a:extLst>
              <a:ext uri="{FF2B5EF4-FFF2-40B4-BE49-F238E27FC236}">
                <a16:creationId xmlns:a16="http://schemas.microsoft.com/office/drawing/2014/main" id="{A54AB420-9DBA-F926-E740-57FB9ECEA9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088" y="4038755"/>
            <a:ext cx="914400" cy="914400"/>
          </a:xfrm>
          <a:prstGeom prst="rect">
            <a:avLst/>
          </a:prstGeom>
        </p:spPr>
      </p:pic>
      <p:pic>
        <p:nvPicPr>
          <p:cNvPr id="13" name="Picture 12" descr="A picture containing writing implement, pencil, stationary&#10;&#10;Description automatically generated">
            <a:hlinkClick r:id="rId12" action="ppaction://hlinksldjump"/>
            <a:extLst>
              <a:ext uri="{FF2B5EF4-FFF2-40B4-BE49-F238E27FC236}">
                <a16:creationId xmlns:a16="http://schemas.microsoft.com/office/drawing/2014/main" id="{017A05A3-0F73-E46C-7439-3752EA305D2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49521" y="3994335"/>
            <a:ext cx="1250605" cy="914400"/>
          </a:xfrm>
          <a:prstGeom prst="rect">
            <a:avLst/>
          </a:prstGeom>
        </p:spPr>
      </p:pic>
      <p:pic>
        <p:nvPicPr>
          <p:cNvPr id="7" name="Picture 6" descr="A picture containing black, accessory, bag&#10;&#10;Description automatically generated">
            <a:hlinkClick r:id="rId14" action="ppaction://hlinksldjump"/>
            <a:extLst>
              <a:ext uri="{FF2B5EF4-FFF2-40B4-BE49-F238E27FC236}">
                <a16:creationId xmlns:a16="http://schemas.microsoft.com/office/drawing/2014/main" id="{2F4E1D60-A87A-68B0-40D7-82B713DB877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73384" y="3269703"/>
            <a:ext cx="1554480" cy="1554480"/>
          </a:xfrm>
          <a:prstGeom prst="rect">
            <a:avLst/>
          </a:prstGeom>
        </p:spPr>
      </p:pic>
      <p:pic>
        <p:nvPicPr>
          <p:cNvPr id="5" name="Picture 4">
            <a:hlinkClick r:id="rId16" action="ppaction://hlinksldjump"/>
            <a:extLst>
              <a:ext uri="{FF2B5EF4-FFF2-40B4-BE49-F238E27FC236}">
                <a16:creationId xmlns:a16="http://schemas.microsoft.com/office/drawing/2014/main" id="{3F1D395E-2489-C2D2-48BC-7C3DACBD9ED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949525" y="3155233"/>
            <a:ext cx="1371600" cy="914400"/>
          </a:xfrm>
          <a:prstGeom prst="rect">
            <a:avLst/>
          </a:prstGeom>
        </p:spPr>
      </p:pic>
      <p:pic>
        <p:nvPicPr>
          <p:cNvPr id="34" name="Phao Hoa 1" descr="D:\GIAO AN\MAU POWER POINT DEP\ANH DONG PP\anh-dong-238_113856.gif">
            <a:extLst>
              <a:ext uri="{FF2B5EF4-FFF2-40B4-BE49-F238E27FC236}">
                <a16:creationId xmlns:a16="http://schemas.microsoft.com/office/drawing/2014/main" id="{52B51206-75AB-5063-850B-0B4D6A4A000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442009" y="4466333"/>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35" name="Phao Hoa 1" descr="D:\GIAO AN\MAU POWER POINT DEP\ANH DONG PP\anh-dong-238_113856.gif">
            <a:extLst>
              <a:ext uri="{FF2B5EF4-FFF2-40B4-BE49-F238E27FC236}">
                <a16:creationId xmlns:a16="http://schemas.microsoft.com/office/drawing/2014/main" id="{C2EDC7AB-AFF0-4786-21E5-2751B6C3F8E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41232" y="4444906"/>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36" name="Phao Hoa 1" descr="D:\GIAO AN\MAU POWER POINT DEP\ANH DONG PP\anh-dong-238_113856.gif">
            <a:extLst>
              <a:ext uri="{FF2B5EF4-FFF2-40B4-BE49-F238E27FC236}">
                <a16:creationId xmlns:a16="http://schemas.microsoft.com/office/drawing/2014/main" id="{D9753F92-B00C-2686-DB7D-63B2BF8672E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97760" y="4157965"/>
            <a:ext cx="278265" cy="231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837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par>
                                <p:cTn id="14" presetID="6" presetClass="entr" presetSubtype="16"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circle(in)">
                                      <p:cBhvr>
                                        <p:cTn id="16" dur="2000"/>
                                        <p:tgtEl>
                                          <p:spTgt spid="23"/>
                                        </p:tgtEl>
                                      </p:cBhvr>
                                    </p:animEffect>
                                  </p:childTnLst>
                                </p:cTn>
                              </p:par>
                              <p:par>
                                <p:cTn id="17" presetID="6" presetClass="entr" presetSubtype="16"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circle(in)">
                                      <p:cBhvr>
                                        <p:cTn id="19" dur="2000"/>
                                        <p:tgtEl>
                                          <p:spTgt spid="24"/>
                                        </p:tgtEl>
                                      </p:cBhvr>
                                    </p:animEffect>
                                  </p:childTnLst>
                                </p:cTn>
                              </p:par>
                              <p:par>
                                <p:cTn id="20" presetID="6"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circle(in)">
                                      <p:cBhvr>
                                        <p:cTn id="22" dur="2000"/>
                                        <p:tgtEl>
                                          <p:spTgt spid="25"/>
                                        </p:tgtEl>
                                      </p:cBhvr>
                                    </p:animEffect>
                                  </p:childTnLst>
                                </p:cTn>
                              </p:par>
                              <p:par>
                                <p:cTn id="23" presetID="6" presetClass="entr" presetSubtype="16"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circle(in)">
                                      <p:cBhvr>
                                        <p:cTn id="25" dur="2000"/>
                                        <p:tgtEl>
                                          <p:spTgt spid="26"/>
                                        </p:tgtEl>
                                      </p:cBhvr>
                                    </p:animEffect>
                                  </p:childTnLst>
                                </p:cTn>
                              </p:par>
                              <p:par>
                                <p:cTn id="26" presetID="6" presetClass="entr" presetSubtype="16"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circle(in)">
                                      <p:cBhvr>
                                        <p:cTn id="28" dur="2000"/>
                                        <p:tgtEl>
                                          <p:spTgt spid="27"/>
                                        </p:tgtEl>
                                      </p:cBhvr>
                                    </p:animEffect>
                                  </p:childTnLst>
                                </p:cTn>
                              </p:par>
                              <p:par>
                                <p:cTn id="29" presetID="6" presetClass="entr" presetSubtype="16"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circle(in)">
                                      <p:cBhvr>
                                        <p:cTn id="31" dur="2000"/>
                                        <p:tgtEl>
                                          <p:spTgt spid="28"/>
                                        </p:tgtEl>
                                      </p:cBhvr>
                                    </p:animEffect>
                                  </p:childTnLst>
                                </p:cTn>
                              </p:par>
                              <p:par>
                                <p:cTn id="32" presetID="6" presetClass="entr" presetSubtype="16"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circle(in)">
                                      <p:cBhvr>
                                        <p:cTn id="34" dur="2000"/>
                                        <p:tgtEl>
                                          <p:spTgt spid="29"/>
                                        </p:tgtEl>
                                      </p:cBhvr>
                                    </p:animEffect>
                                  </p:childTnLst>
                                </p:cTn>
                              </p:par>
                              <p:par>
                                <p:cTn id="35" presetID="6" presetClass="entr" presetSubtype="16"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circle(in)">
                                      <p:cBhvr>
                                        <p:cTn id="37" dur="2000"/>
                                        <p:tgtEl>
                                          <p:spTgt spid="30"/>
                                        </p:tgtEl>
                                      </p:cBhvr>
                                    </p:animEffect>
                                  </p:childTnLst>
                                </p:cTn>
                              </p:par>
                              <p:par>
                                <p:cTn id="38" presetID="6" presetClass="entr" presetSubtype="16"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circle(in)">
                                      <p:cBhvr>
                                        <p:cTn id="40" dur="2000"/>
                                        <p:tgtEl>
                                          <p:spTgt spid="31"/>
                                        </p:tgtEl>
                                      </p:cBhvr>
                                    </p:animEffect>
                                  </p:childTnLst>
                                </p:cTn>
                              </p:par>
                              <p:par>
                                <p:cTn id="41" presetID="6" presetClass="entr" presetSubtype="16"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circle(in)">
                                      <p:cBhvr>
                                        <p:cTn id="43" dur="2000"/>
                                        <p:tgtEl>
                                          <p:spTgt spid="32"/>
                                        </p:tgtEl>
                                      </p:cBhvr>
                                    </p:animEffect>
                                  </p:childTnLst>
                                </p:cTn>
                              </p:par>
                              <p:par>
                                <p:cTn id="44" presetID="6" presetClass="entr" presetSubtype="16"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circle(in)">
                                      <p:cBhvr>
                                        <p:cTn id="46" dur="2000"/>
                                        <p:tgtEl>
                                          <p:spTgt spid="33"/>
                                        </p:tgtEl>
                                      </p:cBhvr>
                                    </p:animEffect>
                                  </p:childTnLst>
                                </p:cTn>
                              </p:par>
                              <p:par>
                                <p:cTn id="47" presetID="6" presetClass="entr" presetSubtype="16"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circle(in)">
                                      <p:cBhvr>
                                        <p:cTn id="49" dur="2000"/>
                                        <p:tgtEl>
                                          <p:spTgt spid="34"/>
                                        </p:tgtEl>
                                      </p:cBhvr>
                                    </p:animEffect>
                                  </p:childTnLst>
                                </p:cTn>
                              </p:par>
                              <p:par>
                                <p:cTn id="50" presetID="6" presetClass="entr" presetSubtype="16"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circle(in)">
                                      <p:cBhvr>
                                        <p:cTn id="52" dur="2000"/>
                                        <p:tgtEl>
                                          <p:spTgt spid="35"/>
                                        </p:tgtEl>
                                      </p:cBhvr>
                                    </p:animEffect>
                                  </p:childTnLst>
                                </p:cTn>
                              </p:par>
                              <p:par>
                                <p:cTn id="53" presetID="6" presetClass="entr" presetSubtype="16"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circle(in)">
                                      <p:cBhvr>
                                        <p:cTn id="55"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2" presetClass="exit" presetSubtype="8" fill="hold" nodeType="clickEffect">
                                  <p:stCondLst>
                                    <p:cond delay="0"/>
                                  </p:stCondLst>
                                  <p:childTnLst>
                                    <p:anim calcmode="lin" valueType="num">
                                      <p:cBhvr additive="base">
                                        <p:cTn id="60" dur="500"/>
                                        <p:tgtEl>
                                          <p:spTgt spid="9"/>
                                        </p:tgtEl>
                                        <p:attrNameLst>
                                          <p:attrName>ppt_x</p:attrName>
                                        </p:attrNameLst>
                                      </p:cBhvr>
                                      <p:tavLst>
                                        <p:tav tm="0">
                                          <p:val>
                                            <p:strVal val="ppt_x"/>
                                          </p:val>
                                        </p:tav>
                                        <p:tav tm="100000">
                                          <p:val>
                                            <p:strVal val="0-ppt_w/2"/>
                                          </p:val>
                                        </p:tav>
                                      </p:tavLst>
                                    </p:anim>
                                    <p:anim calcmode="lin" valueType="num">
                                      <p:cBhvr additive="base">
                                        <p:cTn id="61" dur="500"/>
                                        <p:tgtEl>
                                          <p:spTgt spid="9"/>
                                        </p:tgtEl>
                                        <p:attrNameLst>
                                          <p:attrName>ppt_y</p:attrName>
                                        </p:attrNameLst>
                                      </p:cBhvr>
                                      <p:tavLst>
                                        <p:tav tm="0">
                                          <p:val>
                                            <p:strVal val="ppt_y"/>
                                          </p:val>
                                        </p:tav>
                                        <p:tav tm="100000">
                                          <p:val>
                                            <p:strVal val="ppt_y"/>
                                          </p:val>
                                        </p:tav>
                                      </p:tavLst>
                                    </p:anim>
                                    <p:set>
                                      <p:cBhvr>
                                        <p:cTn id="6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9"/>
                  </p:tgtEl>
                </p:cond>
              </p:nextCondLst>
            </p:seq>
            <p:seq concurrent="1" nextAc="seek">
              <p:cTn id="63" restart="whenNotActive" fill="hold" evtFilter="cancelBubble" nodeType="interactiveSeq">
                <p:stCondLst>
                  <p:cond evt="onClick" delay="0">
                    <p:tgtEl>
                      <p:spTgt spid="11"/>
                    </p:tgtEl>
                  </p:cond>
                </p:stCondLst>
                <p:endSync evt="end" delay="0">
                  <p:rtn val="all"/>
                </p:endSync>
                <p:childTnLst>
                  <p:par>
                    <p:cTn id="64" fill="hold">
                      <p:stCondLst>
                        <p:cond delay="0"/>
                      </p:stCondLst>
                      <p:childTnLst>
                        <p:par>
                          <p:cTn id="65" fill="hold">
                            <p:stCondLst>
                              <p:cond delay="0"/>
                            </p:stCondLst>
                            <p:childTnLst>
                              <p:par>
                                <p:cTn id="66" presetID="2" presetClass="exit" presetSubtype="8" fill="hold" nodeType="clickEffect">
                                  <p:stCondLst>
                                    <p:cond delay="0"/>
                                  </p:stCondLst>
                                  <p:childTnLst>
                                    <p:anim calcmode="lin" valueType="num">
                                      <p:cBhvr additive="base">
                                        <p:cTn id="67" dur="500"/>
                                        <p:tgtEl>
                                          <p:spTgt spid="11"/>
                                        </p:tgtEl>
                                        <p:attrNameLst>
                                          <p:attrName>ppt_x</p:attrName>
                                        </p:attrNameLst>
                                      </p:cBhvr>
                                      <p:tavLst>
                                        <p:tav tm="0">
                                          <p:val>
                                            <p:strVal val="ppt_x"/>
                                          </p:val>
                                        </p:tav>
                                        <p:tav tm="100000">
                                          <p:val>
                                            <p:strVal val="0-ppt_w/2"/>
                                          </p:val>
                                        </p:tav>
                                      </p:tavLst>
                                    </p:anim>
                                    <p:anim calcmode="lin" valueType="num">
                                      <p:cBhvr additive="base">
                                        <p:cTn id="68" dur="500"/>
                                        <p:tgtEl>
                                          <p:spTgt spid="11"/>
                                        </p:tgtEl>
                                        <p:attrNameLst>
                                          <p:attrName>ppt_y</p:attrName>
                                        </p:attrNameLst>
                                      </p:cBhvr>
                                      <p:tavLst>
                                        <p:tav tm="0">
                                          <p:val>
                                            <p:strVal val="ppt_y"/>
                                          </p:val>
                                        </p:tav>
                                        <p:tav tm="100000">
                                          <p:val>
                                            <p:strVal val="ppt_y"/>
                                          </p:val>
                                        </p:tav>
                                      </p:tavLst>
                                    </p:anim>
                                    <p:set>
                                      <p:cBhvr>
                                        <p:cTn id="69"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1"/>
                  </p:tgtEl>
                </p:cond>
              </p:nextCondLst>
            </p:seq>
            <p:seq concurrent="1" nextAc="seek">
              <p:cTn id="70" restart="whenNotActive" fill="hold" evtFilter="cancelBubble" nodeType="interactiveSeq">
                <p:stCondLst>
                  <p:cond evt="onClick" delay="0">
                    <p:tgtEl>
                      <p:spTgt spid="13"/>
                    </p:tgtEl>
                  </p:cond>
                </p:stCondLst>
                <p:endSync evt="end" delay="0">
                  <p:rtn val="all"/>
                </p:endSync>
                <p:childTnLst>
                  <p:par>
                    <p:cTn id="71" fill="hold">
                      <p:stCondLst>
                        <p:cond delay="0"/>
                      </p:stCondLst>
                      <p:childTnLst>
                        <p:par>
                          <p:cTn id="72" fill="hold">
                            <p:stCondLst>
                              <p:cond delay="0"/>
                            </p:stCondLst>
                            <p:childTnLst>
                              <p:par>
                                <p:cTn id="73" presetID="2" presetClass="exit" presetSubtype="8" fill="hold" nodeType="clickEffect">
                                  <p:stCondLst>
                                    <p:cond delay="0"/>
                                  </p:stCondLst>
                                  <p:childTnLst>
                                    <p:anim calcmode="lin" valueType="num">
                                      <p:cBhvr additive="base">
                                        <p:cTn id="74" dur="500"/>
                                        <p:tgtEl>
                                          <p:spTgt spid="13"/>
                                        </p:tgtEl>
                                        <p:attrNameLst>
                                          <p:attrName>ppt_x</p:attrName>
                                        </p:attrNameLst>
                                      </p:cBhvr>
                                      <p:tavLst>
                                        <p:tav tm="0">
                                          <p:val>
                                            <p:strVal val="ppt_x"/>
                                          </p:val>
                                        </p:tav>
                                        <p:tav tm="100000">
                                          <p:val>
                                            <p:strVal val="0-ppt_w/2"/>
                                          </p:val>
                                        </p:tav>
                                      </p:tavLst>
                                    </p:anim>
                                    <p:anim calcmode="lin" valueType="num">
                                      <p:cBhvr additive="base">
                                        <p:cTn id="75" dur="500"/>
                                        <p:tgtEl>
                                          <p:spTgt spid="13"/>
                                        </p:tgtEl>
                                        <p:attrNameLst>
                                          <p:attrName>ppt_y</p:attrName>
                                        </p:attrNameLst>
                                      </p:cBhvr>
                                      <p:tavLst>
                                        <p:tav tm="0">
                                          <p:val>
                                            <p:strVal val="ppt_y"/>
                                          </p:val>
                                        </p:tav>
                                        <p:tav tm="100000">
                                          <p:val>
                                            <p:strVal val="ppt_y"/>
                                          </p:val>
                                        </p:tav>
                                      </p:tavLst>
                                    </p:anim>
                                    <p:set>
                                      <p:cBhvr>
                                        <p:cTn id="76"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3"/>
                  </p:tgtEl>
                </p:cond>
              </p:nextCondLst>
            </p:seq>
            <p:seq concurrent="1" nextAc="seek">
              <p:cTn id="77" restart="whenNotActive" fill="hold" evtFilter="cancelBubble" nodeType="interactiveSeq">
                <p:stCondLst>
                  <p:cond evt="onClick" delay="0">
                    <p:tgtEl>
                      <p:spTgt spid="5"/>
                    </p:tgtEl>
                  </p:cond>
                </p:stCondLst>
                <p:endSync evt="end" delay="0">
                  <p:rtn val="all"/>
                </p:endSync>
                <p:childTnLst>
                  <p:par>
                    <p:cTn id="78" fill="hold">
                      <p:stCondLst>
                        <p:cond delay="0"/>
                      </p:stCondLst>
                      <p:childTnLst>
                        <p:par>
                          <p:cTn id="79" fill="hold">
                            <p:stCondLst>
                              <p:cond delay="0"/>
                            </p:stCondLst>
                            <p:childTnLst>
                              <p:par>
                                <p:cTn id="80" presetID="2" presetClass="exit" presetSubtype="8" fill="hold" nodeType="clickEffect">
                                  <p:stCondLst>
                                    <p:cond delay="0"/>
                                  </p:stCondLst>
                                  <p:childTnLst>
                                    <p:anim calcmode="lin" valueType="num">
                                      <p:cBhvr additive="base">
                                        <p:cTn id="81" dur="500"/>
                                        <p:tgtEl>
                                          <p:spTgt spid="5"/>
                                        </p:tgtEl>
                                        <p:attrNameLst>
                                          <p:attrName>ppt_x</p:attrName>
                                        </p:attrNameLst>
                                      </p:cBhvr>
                                      <p:tavLst>
                                        <p:tav tm="0">
                                          <p:val>
                                            <p:strVal val="ppt_x"/>
                                          </p:val>
                                        </p:tav>
                                        <p:tav tm="100000">
                                          <p:val>
                                            <p:strVal val="0-ppt_w/2"/>
                                          </p:val>
                                        </p:tav>
                                      </p:tavLst>
                                    </p:anim>
                                    <p:anim calcmode="lin" valueType="num">
                                      <p:cBhvr additive="base">
                                        <p:cTn id="82" dur="500"/>
                                        <p:tgtEl>
                                          <p:spTgt spid="5"/>
                                        </p:tgtEl>
                                        <p:attrNameLst>
                                          <p:attrName>ppt_y</p:attrName>
                                        </p:attrNameLst>
                                      </p:cBhvr>
                                      <p:tavLst>
                                        <p:tav tm="0">
                                          <p:val>
                                            <p:strVal val="ppt_y"/>
                                          </p:val>
                                        </p:tav>
                                        <p:tav tm="100000">
                                          <p:val>
                                            <p:strVal val="ppt_y"/>
                                          </p:val>
                                        </p:tav>
                                      </p:tavLst>
                                    </p:anim>
                                    <p:set>
                                      <p:cBhvr>
                                        <p:cTn id="8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5"/>
                  </p:tgtEl>
                </p:cond>
              </p:nextCondLst>
            </p:seq>
            <p:seq concurrent="1" nextAc="seek">
              <p:cTn id="84" restart="whenNotActive" fill="hold" evtFilter="cancelBubble" nodeType="interactiveSeq">
                <p:stCondLst>
                  <p:cond evt="onClick" delay="0">
                    <p:tgtEl>
                      <p:spTgt spid="7"/>
                    </p:tgtEl>
                  </p:cond>
                </p:stCondLst>
                <p:endSync evt="end" delay="0">
                  <p:rtn val="all"/>
                </p:endSync>
                <p:childTnLst>
                  <p:par>
                    <p:cTn id="85" fill="hold">
                      <p:stCondLst>
                        <p:cond delay="0"/>
                      </p:stCondLst>
                      <p:childTnLst>
                        <p:par>
                          <p:cTn id="86" fill="hold">
                            <p:stCondLst>
                              <p:cond delay="0"/>
                            </p:stCondLst>
                            <p:childTnLst>
                              <p:par>
                                <p:cTn id="87" presetID="2" presetClass="exit" presetSubtype="8" fill="hold" nodeType="clickEffect">
                                  <p:stCondLst>
                                    <p:cond delay="0"/>
                                  </p:stCondLst>
                                  <p:childTnLst>
                                    <p:anim calcmode="lin" valueType="num">
                                      <p:cBhvr additive="base">
                                        <p:cTn id="88" dur="500"/>
                                        <p:tgtEl>
                                          <p:spTgt spid="7"/>
                                        </p:tgtEl>
                                        <p:attrNameLst>
                                          <p:attrName>ppt_x</p:attrName>
                                        </p:attrNameLst>
                                      </p:cBhvr>
                                      <p:tavLst>
                                        <p:tav tm="0">
                                          <p:val>
                                            <p:strVal val="ppt_x"/>
                                          </p:val>
                                        </p:tav>
                                        <p:tav tm="100000">
                                          <p:val>
                                            <p:strVal val="0-ppt_w/2"/>
                                          </p:val>
                                        </p:tav>
                                      </p:tavLst>
                                    </p:anim>
                                    <p:anim calcmode="lin" valueType="num">
                                      <p:cBhvr additive="base">
                                        <p:cTn id="89" dur="500"/>
                                        <p:tgtEl>
                                          <p:spTgt spid="7"/>
                                        </p:tgtEl>
                                        <p:attrNameLst>
                                          <p:attrName>ppt_y</p:attrName>
                                        </p:attrNameLst>
                                      </p:cBhvr>
                                      <p:tavLst>
                                        <p:tav tm="0">
                                          <p:val>
                                            <p:strVal val="ppt_y"/>
                                          </p:val>
                                        </p:tav>
                                        <p:tav tm="100000">
                                          <p:val>
                                            <p:strVal val="ppt_y"/>
                                          </p:val>
                                        </p:tav>
                                      </p:tavLst>
                                    </p:anim>
                                    <p:set>
                                      <p:cBhvr>
                                        <p:cTn id="9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17000" b="-17000"/>
          </a:stretch>
        </a:blipFill>
        <a:effectLst/>
      </p:bgPr>
    </p:bg>
    <p:spTree>
      <p:nvGrpSpPr>
        <p:cNvPr id="1" name=""/>
        <p:cNvGrpSpPr/>
        <p:nvPr/>
      </p:nvGrpSpPr>
      <p:grpSpPr>
        <a:xfrm>
          <a:off x="0" y="0"/>
          <a:ext cx="0" cy="0"/>
          <a:chOff x="0" y="0"/>
          <a:chExt cx="0" cy="0"/>
        </a:xfrm>
      </p:grpSpPr>
      <p:sp>
        <p:nvSpPr>
          <p:cNvPr id="5" name="Oval 4"/>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01</a:t>
            </a:r>
          </a:p>
        </p:txBody>
      </p:sp>
      <p:sp>
        <p:nvSpPr>
          <p:cNvPr id="10" name="Oval 9"/>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02</a:t>
            </a:r>
          </a:p>
        </p:txBody>
      </p:sp>
      <p:sp>
        <p:nvSpPr>
          <p:cNvPr id="11" name="Oval 10"/>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03</a:t>
            </a:r>
          </a:p>
        </p:txBody>
      </p:sp>
      <p:sp>
        <p:nvSpPr>
          <p:cNvPr id="12" name="Oval 11"/>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04</a:t>
            </a:r>
          </a:p>
        </p:txBody>
      </p:sp>
      <p:sp>
        <p:nvSpPr>
          <p:cNvPr id="13" name="Oval 12"/>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05</a:t>
            </a:r>
          </a:p>
        </p:txBody>
      </p:sp>
      <p:sp>
        <p:nvSpPr>
          <p:cNvPr id="14" name="Oval 13"/>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06</a:t>
            </a:r>
          </a:p>
        </p:txBody>
      </p:sp>
      <p:sp>
        <p:nvSpPr>
          <p:cNvPr id="15" name="Oval 14"/>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07</a:t>
            </a:r>
          </a:p>
        </p:txBody>
      </p:sp>
      <p:sp>
        <p:nvSpPr>
          <p:cNvPr id="16" name="Oval 15"/>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08</a:t>
            </a:r>
          </a:p>
        </p:txBody>
      </p:sp>
      <p:sp>
        <p:nvSpPr>
          <p:cNvPr id="17" name="Oval 16"/>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09</a:t>
            </a:r>
          </a:p>
        </p:txBody>
      </p:sp>
      <p:sp>
        <p:nvSpPr>
          <p:cNvPr id="18" name="Oval 17"/>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10</a:t>
            </a:r>
          </a:p>
        </p:txBody>
      </p:sp>
      <p:pic>
        <p:nvPicPr>
          <p:cNvPr id="7"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200" y="190291"/>
            <a:ext cx="1752600" cy="1333918"/>
          </a:xfrm>
          <a:prstGeom prst="rect">
            <a:avLst/>
          </a:prstGeom>
        </p:spPr>
      </p:pic>
      <p:pic>
        <p:nvPicPr>
          <p:cNvPr id="19" name="Dem-nguoc-dong-ho-10-giay-Tieng-bip-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465094" y="-693838"/>
            <a:ext cx="274142" cy="274142"/>
          </a:xfrm>
          <a:prstGeom prst="rect">
            <a:avLst/>
          </a:prstGeom>
        </p:spPr>
      </p:pic>
      <p:sp>
        <p:nvSpPr>
          <p:cNvPr id="23" name="TextBox 22">
            <a:extLst>
              <a:ext uri="{FF2B5EF4-FFF2-40B4-BE49-F238E27FC236}">
                <a16:creationId xmlns:a16="http://schemas.microsoft.com/office/drawing/2014/main" id="{DE4BB09C-5FB6-474E-FF2E-D2E01FCFB242}"/>
              </a:ext>
            </a:extLst>
          </p:cNvPr>
          <p:cNvSpPr txBox="1"/>
          <p:nvPr/>
        </p:nvSpPr>
        <p:spPr>
          <a:xfrm>
            <a:off x="1524000" y="207555"/>
            <a:ext cx="7239000" cy="646986"/>
          </a:xfrm>
          <a:prstGeom prst="roundRect">
            <a:avLst/>
          </a:prstGeom>
          <a:noFill/>
          <a:ln w="57150" cmpd="thickThin">
            <a:solidFill>
              <a:schemeClr val="accent1"/>
            </a:solidFill>
          </a:ln>
          <a:scene3d>
            <a:camera prst="orthographicFront"/>
            <a:lightRig rig="threePt" dir="t"/>
          </a:scene3d>
          <a:sp3d>
            <a:bevelT/>
          </a:sp3d>
        </p:spPr>
        <p:txBody>
          <a:bodyPr wrap="square">
            <a:spAutoFit/>
          </a:bodyPr>
          <a:lstStyle/>
          <a:p>
            <a:pPr algn="just">
              <a:spcBef>
                <a:spcPts val="300"/>
              </a:spcBef>
              <a:spcAft>
                <a:spcPts val="300"/>
              </a:spcAft>
            </a:pPr>
            <a:r>
              <a:rPr lang="en-US" sz="3200" b="1">
                <a:effectLst/>
                <a:latin typeface="Times New Roman" panose="02020603050405020304" pitchFamily="18" charset="0"/>
                <a:ea typeface="Times New Roman" panose="02020603050405020304" pitchFamily="18" charset="0"/>
              </a:rPr>
              <a:t>Câu 1: </a:t>
            </a:r>
            <a:r>
              <a:rPr lang="en-US" sz="3200">
                <a:effectLst/>
                <a:latin typeface="Times New Roman" panose="02020603050405020304" pitchFamily="18" charset="0"/>
                <a:ea typeface="Times New Roman" panose="02020603050405020304" pitchFamily="18" charset="0"/>
              </a:rPr>
              <a:t>Chọn câu </a:t>
            </a:r>
            <a:r>
              <a:rPr lang="en-US" sz="3200" b="1">
                <a:effectLst/>
                <a:latin typeface="Times New Roman" panose="02020603050405020304" pitchFamily="18" charset="0"/>
                <a:ea typeface="Times New Roman" panose="02020603050405020304" pitchFamily="18" charset="0"/>
              </a:rPr>
              <a:t>đúng </a:t>
            </a:r>
            <a:r>
              <a:rPr lang="en-US" sz="3200">
                <a:effectLst/>
                <a:latin typeface="Times New Roman" panose="02020603050405020304" pitchFamily="18" charset="0"/>
                <a:ea typeface="Times New Roman" panose="02020603050405020304" pitchFamily="18" charset="0"/>
              </a:rPr>
              <a:t>trong các câu sau:</a:t>
            </a:r>
            <a:endParaRPr lang="vi-VN" sz="3200">
              <a:effectLst/>
              <a:latin typeface="Times New Roman" panose="02020603050405020304" pitchFamily="18" charset="0"/>
              <a:ea typeface="Times New Roman" panose="02020603050405020304" pitchFamily="18" charset="0"/>
            </a:endParaRPr>
          </a:p>
        </p:txBody>
      </p:sp>
      <p:sp>
        <p:nvSpPr>
          <p:cNvPr id="26" name="A">
            <a:extLst>
              <a:ext uri="{FF2B5EF4-FFF2-40B4-BE49-F238E27FC236}">
                <a16:creationId xmlns:a16="http://schemas.microsoft.com/office/drawing/2014/main" id="{196D4218-BE90-0013-D62E-8C81D2F5C366}"/>
              </a:ext>
            </a:extLst>
          </p:cNvPr>
          <p:cNvSpPr txBox="1"/>
          <p:nvPr/>
        </p:nvSpPr>
        <p:spPr>
          <a:xfrm>
            <a:off x="914400" y="1498522"/>
            <a:ext cx="7521142" cy="584775"/>
          </a:xfrm>
          <a:prstGeom prst="rect">
            <a:avLst/>
          </a:prstGeom>
          <a:noFill/>
          <a:ln w="28575" cmpd="dbl">
            <a:solidFill>
              <a:srgbClr val="FFC000"/>
            </a:solidFill>
          </a:ln>
        </p:spPr>
        <p:txBody>
          <a:bodyPr wrap="square">
            <a:spAutoFit/>
          </a:bodyPr>
          <a:lstStyle/>
          <a:p>
            <a:pPr algn="just">
              <a:spcBef>
                <a:spcPts val="300"/>
              </a:spcBef>
              <a:spcAft>
                <a:spcPts val="300"/>
              </a:spcAft>
            </a:pPr>
            <a:r>
              <a:rPr lang="en-US" sz="3200" b="1">
                <a:effectLst/>
                <a:latin typeface="Times New Roman" panose="02020603050405020304" pitchFamily="18" charset="0"/>
                <a:ea typeface="Times New Roman" panose="02020603050405020304" pitchFamily="18" charset="0"/>
              </a:rPr>
              <a:t>A. </a:t>
            </a:r>
            <a:r>
              <a:rPr lang="en-US" sz="3200">
                <a:effectLst/>
                <a:latin typeface="Times New Roman" panose="02020603050405020304" pitchFamily="18" charset="0"/>
                <a:ea typeface="Times New Roman" panose="02020603050405020304" pitchFamily="18" charset="0"/>
              </a:rPr>
              <a:t>Số 0 là số hữu tỉ dương.</a:t>
            </a:r>
            <a:endParaRPr lang="vi-VN" sz="3200">
              <a:effectLst/>
              <a:latin typeface="Times New Roman" panose="02020603050405020304" pitchFamily="18" charset="0"/>
              <a:ea typeface="Times New Roman" panose="02020603050405020304" pitchFamily="18" charset="0"/>
            </a:endParaRPr>
          </a:p>
        </p:txBody>
      </p:sp>
      <p:sp>
        <p:nvSpPr>
          <p:cNvPr id="29" name="B">
            <a:extLst>
              <a:ext uri="{FF2B5EF4-FFF2-40B4-BE49-F238E27FC236}">
                <a16:creationId xmlns:a16="http://schemas.microsoft.com/office/drawing/2014/main" id="{809D3411-0D59-80A3-9D7E-7D91A8E43DCC}"/>
              </a:ext>
            </a:extLst>
          </p:cNvPr>
          <p:cNvSpPr txBox="1"/>
          <p:nvPr/>
        </p:nvSpPr>
        <p:spPr>
          <a:xfrm>
            <a:off x="914400" y="2190750"/>
            <a:ext cx="7521142" cy="584775"/>
          </a:xfrm>
          <a:prstGeom prst="rect">
            <a:avLst/>
          </a:prstGeom>
          <a:noFill/>
          <a:ln w="28575" cmpd="dbl">
            <a:solidFill>
              <a:srgbClr val="FFC000"/>
            </a:solidFill>
          </a:ln>
        </p:spPr>
        <p:txBody>
          <a:bodyPr wrap="square">
            <a:spAutoFit/>
          </a:bodyPr>
          <a:lstStyle/>
          <a:p>
            <a:pPr algn="just">
              <a:spcBef>
                <a:spcPts val="300"/>
              </a:spcBef>
              <a:spcAft>
                <a:spcPts val="300"/>
              </a:spcAft>
            </a:pPr>
            <a:r>
              <a:rPr lang="en-US" sz="3200" b="1">
                <a:effectLst/>
                <a:latin typeface="Times New Roman" panose="02020603050405020304" pitchFamily="18" charset="0"/>
                <a:ea typeface="Times New Roman" panose="02020603050405020304" pitchFamily="18" charset="0"/>
              </a:rPr>
              <a:t>B. </a:t>
            </a:r>
            <a:r>
              <a:rPr lang="en-US" sz="3200">
                <a:effectLst/>
                <a:latin typeface="Times New Roman" panose="02020603050405020304" pitchFamily="18" charset="0"/>
                <a:ea typeface="Times New Roman" panose="02020603050405020304" pitchFamily="18" charset="0"/>
              </a:rPr>
              <a:t>Số nguyên âm không phải là số hữu tỉ âm.</a:t>
            </a:r>
            <a:endParaRPr lang="vi-VN" sz="3200">
              <a:effectLst/>
              <a:latin typeface="Times New Roman" panose="02020603050405020304" pitchFamily="18" charset="0"/>
              <a:ea typeface="Times New Roman" panose="02020603050405020304" pitchFamily="18" charset="0"/>
            </a:endParaRPr>
          </a:p>
        </p:txBody>
      </p:sp>
      <p:sp>
        <p:nvSpPr>
          <p:cNvPr id="32" name="C">
            <a:extLst>
              <a:ext uri="{FF2B5EF4-FFF2-40B4-BE49-F238E27FC236}">
                <a16:creationId xmlns:a16="http://schemas.microsoft.com/office/drawing/2014/main" id="{DB6034FA-9448-3137-B9E5-74A3B0A88AD8}"/>
              </a:ext>
            </a:extLst>
          </p:cNvPr>
          <p:cNvSpPr txBox="1"/>
          <p:nvPr/>
        </p:nvSpPr>
        <p:spPr>
          <a:xfrm>
            <a:off x="914400" y="2876550"/>
            <a:ext cx="7521142" cy="584775"/>
          </a:xfrm>
          <a:prstGeom prst="rect">
            <a:avLst/>
          </a:prstGeom>
          <a:noFill/>
          <a:ln w="28575" cmpd="dbl">
            <a:solidFill>
              <a:srgbClr val="FFC000"/>
            </a:solidFill>
          </a:ln>
        </p:spPr>
        <p:txBody>
          <a:bodyPr wrap="square">
            <a:spAutoFit/>
          </a:bodyPr>
          <a:lstStyle/>
          <a:p>
            <a:pPr algn="just">
              <a:spcBef>
                <a:spcPts val="300"/>
              </a:spcBef>
              <a:spcAft>
                <a:spcPts val="300"/>
              </a:spcAft>
            </a:pPr>
            <a:r>
              <a:rPr lang="en-US" sz="3200" b="1">
                <a:effectLst/>
                <a:latin typeface="Times New Roman" panose="02020603050405020304" pitchFamily="18" charset="0"/>
                <a:ea typeface="Times New Roman" panose="02020603050405020304" pitchFamily="18" charset="0"/>
              </a:rPr>
              <a:t>C. </a:t>
            </a:r>
            <a:r>
              <a:rPr lang="en-US" sz="3200">
                <a:effectLst/>
                <a:latin typeface="Times New Roman" panose="02020603050405020304" pitchFamily="18" charset="0"/>
                <a:ea typeface="Times New Roman" panose="02020603050405020304" pitchFamily="18" charset="0"/>
              </a:rPr>
              <a:t>Số hữu tỉ âm nhỏ hơn số tự nhiên.</a:t>
            </a:r>
            <a:endParaRPr lang="vi-VN" sz="3200">
              <a:effectLst/>
              <a:latin typeface="Times New Roman" panose="02020603050405020304" pitchFamily="18" charset="0"/>
              <a:ea typeface="Times New Roman" panose="02020603050405020304" pitchFamily="18" charset="0"/>
            </a:endParaRPr>
          </a:p>
        </p:txBody>
      </p:sp>
      <p:sp>
        <p:nvSpPr>
          <p:cNvPr id="38" name="D">
            <a:extLst>
              <a:ext uri="{FF2B5EF4-FFF2-40B4-BE49-F238E27FC236}">
                <a16:creationId xmlns:a16="http://schemas.microsoft.com/office/drawing/2014/main" id="{228F4430-F8C0-2428-5793-665A293902F8}"/>
              </a:ext>
            </a:extLst>
          </p:cNvPr>
          <p:cNvSpPr txBox="1"/>
          <p:nvPr/>
        </p:nvSpPr>
        <p:spPr>
          <a:xfrm>
            <a:off x="914400" y="3562350"/>
            <a:ext cx="7521142" cy="1077218"/>
          </a:xfrm>
          <a:prstGeom prst="rect">
            <a:avLst/>
          </a:prstGeom>
          <a:noFill/>
          <a:ln w="28575" cmpd="dbl">
            <a:solidFill>
              <a:srgbClr val="FFC000"/>
            </a:solidFill>
          </a:ln>
        </p:spPr>
        <p:txBody>
          <a:bodyPr wrap="square">
            <a:spAutoFit/>
          </a:bodyPr>
          <a:lstStyle/>
          <a:p>
            <a:pPr algn="just"/>
            <a:r>
              <a:rPr lang="vi-VN" sz="3200" b="1">
                <a:latin typeface="+mj-lt"/>
              </a:rPr>
              <a:t>D. </a:t>
            </a:r>
            <a:r>
              <a:rPr lang="vi-VN" sz="3200">
                <a:latin typeface="+mj-lt"/>
              </a:rPr>
              <a:t>Tập hợp    gồm các số hữu tỉ dương và các số hữu tỉ âm.</a:t>
            </a:r>
          </a:p>
        </p:txBody>
      </p:sp>
      <p:graphicFrame>
        <p:nvGraphicFramePr>
          <p:cNvPr id="2" name="Object 1">
            <a:extLst>
              <a:ext uri="{FF2B5EF4-FFF2-40B4-BE49-F238E27FC236}">
                <a16:creationId xmlns:a16="http://schemas.microsoft.com/office/drawing/2014/main" id="{8298501A-6734-DDB1-5D65-C8A0436E96A8}"/>
              </a:ext>
            </a:extLst>
          </p:cNvPr>
          <p:cNvGraphicFramePr>
            <a:graphicFrameLocks noChangeAspect="1"/>
          </p:cNvGraphicFramePr>
          <p:nvPr>
            <p:extLst>
              <p:ext uri="{D42A27DB-BD31-4B8C-83A1-F6EECF244321}">
                <p14:modId xmlns:p14="http://schemas.microsoft.com/office/powerpoint/2010/main" val="4236705467"/>
              </p:ext>
            </p:extLst>
          </p:nvPr>
        </p:nvGraphicFramePr>
        <p:xfrm>
          <a:off x="3086302" y="3687190"/>
          <a:ext cx="342900" cy="406400"/>
        </p:xfrm>
        <a:graphic>
          <a:graphicData uri="http://schemas.openxmlformats.org/presentationml/2006/ole">
            <mc:AlternateContent xmlns:mc="http://schemas.openxmlformats.org/markup-compatibility/2006">
              <mc:Choice xmlns:v="urn:schemas-microsoft-com:vml" Requires="v">
                <p:oleObj spid="_x0000_s1034" name="Equation" r:id="rId11" imgW="342720" imgH="406080" progId="Equation.DSMT4">
                  <p:embed/>
                </p:oleObj>
              </mc:Choice>
              <mc:Fallback>
                <p:oleObj name="Equation" r:id="rId11" imgW="342720" imgH="406080" progId="Equation.DSMT4">
                  <p:embed/>
                  <p:pic>
                    <p:nvPicPr>
                      <p:cNvPr id="0" name=""/>
                      <p:cNvPicPr/>
                      <p:nvPr/>
                    </p:nvPicPr>
                    <p:blipFill>
                      <a:blip r:embed="rId12"/>
                      <a:stretch>
                        <a:fillRect/>
                      </a:stretch>
                    </p:blipFill>
                    <p:spPr>
                      <a:xfrm>
                        <a:off x="3086302" y="3687190"/>
                        <a:ext cx="342900" cy="406400"/>
                      </a:xfrm>
                      <a:prstGeom prst="rect">
                        <a:avLst/>
                      </a:prstGeom>
                    </p:spPr>
                  </p:pic>
                </p:oleObj>
              </mc:Fallback>
            </mc:AlternateContent>
          </a:graphicData>
        </a:graphic>
      </p:graphicFrame>
      <p:pic>
        <p:nvPicPr>
          <p:cNvPr id="3076" name="Picture 4" descr="https://lh3.googleusercontent.com/-O_jOpzs4cB4/WsHO0F0eYmI/AAAAAAAACAw/-RG37oWVKt4jSXj_JppqbSv5XgA9hzUCwCHMYCw/h136/6-mau_slide_powerpoint_dep_ctu.vn_(123).gif">
            <a:hlinkClick r:id="rId13" action="ppaction://hlinksldjump"/>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7620000" y="4335859"/>
            <a:ext cx="1440182" cy="720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701820"/>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0" presetClass="exit" presetSubtype="0" fill="hold" grpId="0" nodeType="withEffect">
                                  <p:stCondLst>
                                    <p:cond delay="0"/>
                                  </p:stCondLst>
                                  <p:childTnLst>
                                    <p:animEffect transition="out" filter="wedge">
                                      <p:cBhvr>
                                        <p:cTn id="8" dur="1000"/>
                                        <p:tgtEl>
                                          <p:spTgt spid="18"/>
                                        </p:tgtEl>
                                      </p:cBhvr>
                                    </p:animEffect>
                                    <p:set>
                                      <p:cBhvr>
                                        <p:cTn id="9" dur="1" fill="hold">
                                          <p:stCondLst>
                                            <p:cond delay="999"/>
                                          </p:stCondLst>
                                        </p:cTn>
                                        <p:tgtEl>
                                          <p:spTgt spid="18"/>
                                        </p:tgtEl>
                                        <p:attrNameLst>
                                          <p:attrName>style.visibility</p:attrName>
                                        </p:attrNameLst>
                                      </p:cBhvr>
                                      <p:to>
                                        <p:strVal val="hidden"/>
                                      </p:to>
                                    </p:set>
                                  </p:childTnLst>
                                </p:cTn>
                              </p:par>
                              <p:par>
                                <p:cTn id="10" presetID="1" presetClass="mediacall" presetSubtype="0" fill="hold" nodeType="withEffect">
                                  <p:stCondLst>
                                    <p:cond delay="0"/>
                                  </p:stCondLst>
                                  <p:childTnLst>
                                    <p:cmd type="call" cmd="playFrom(0.0)">
                                      <p:cBhvr>
                                        <p:cTn id="11" dur="1" fill="hold"/>
                                        <p:tgtEl>
                                          <p:spTgt spid="19"/>
                                        </p:tgtEl>
                                      </p:cBhvr>
                                    </p:cmd>
                                  </p:childTnLst>
                                </p:cTn>
                              </p:par>
                            </p:childTnLst>
                          </p:cTn>
                        </p:par>
                        <p:par>
                          <p:cTn id="12" fill="hold">
                            <p:stCondLst>
                              <p:cond delay="1000"/>
                            </p:stCondLst>
                            <p:childTnLst>
                              <p:par>
                                <p:cTn id="13" presetID="20" presetClass="exit" presetSubtype="0" fill="hold" grpId="0" nodeType="afterEffect">
                                  <p:stCondLst>
                                    <p:cond delay="0"/>
                                  </p:stCondLst>
                                  <p:childTnLst>
                                    <p:animEffect transition="out" filter="wedge">
                                      <p:cBhvr>
                                        <p:cTn id="14" dur="1000"/>
                                        <p:tgtEl>
                                          <p:spTgt spid="17"/>
                                        </p:tgtEl>
                                      </p:cBhvr>
                                    </p:animEffect>
                                    <p:set>
                                      <p:cBhvr>
                                        <p:cTn id="15" dur="1" fill="hold">
                                          <p:stCondLst>
                                            <p:cond delay="999"/>
                                          </p:stCondLst>
                                        </p:cTn>
                                        <p:tgtEl>
                                          <p:spTgt spid="17"/>
                                        </p:tgtEl>
                                        <p:attrNameLst>
                                          <p:attrName>style.visibility</p:attrName>
                                        </p:attrNameLst>
                                      </p:cBhvr>
                                      <p:to>
                                        <p:strVal val="hidden"/>
                                      </p:to>
                                    </p:set>
                                  </p:childTnLst>
                                </p:cTn>
                              </p:par>
                            </p:childTnLst>
                          </p:cTn>
                        </p:par>
                        <p:par>
                          <p:cTn id="16" fill="hold">
                            <p:stCondLst>
                              <p:cond delay="2000"/>
                            </p:stCondLst>
                            <p:childTnLst>
                              <p:par>
                                <p:cTn id="17" presetID="20" presetClass="exit" presetSubtype="0" fill="hold" grpId="0" nodeType="afterEffect">
                                  <p:stCondLst>
                                    <p:cond delay="0"/>
                                  </p:stCondLst>
                                  <p:childTnLst>
                                    <p:animEffect transition="out" filter="wedge">
                                      <p:cBhvr>
                                        <p:cTn id="18" dur="1000"/>
                                        <p:tgtEl>
                                          <p:spTgt spid="16"/>
                                        </p:tgtEl>
                                      </p:cBhvr>
                                    </p:animEffect>
                                    <p:set>
                                      <p:cBhvr>
                                        <p:cTn id="19" dur="1" fill="hold">
                                          <p:stCondLst>
                                            <p:cond delay="999"/>
                                          </p:stCondLst>
                                        </p:cTn>
                                        <p:tgtEl>
                                          <p:spTgt spid="16"/>
                                        </p:tgtEl>
                                        <p:attrNameLst>
                                          <p:attrName>style.visibility</p:attrName>
                                        </p:attrNameLst>
                                      </p:cBhvr>
                                      <p:to>
                                        <p:strVal val="hidden"/>
                                      </p:to>
                                    </p:set>
                                  </p:childTnLst>
                                </p:cTn>
                              </p:par>
                            </p:childTnLst>
                          </p:cTn>
                        </p:par>
                        <p:par>
                          <p:cTn id="20" fill="hold">
                            <p:stCondLst>
                              <p:cond delay="3000"/>
                            </p:stCondLst>
                            <p:childTnLst>
                              <p:par>
                                <p:cTn id="21" presetID="20" presetClass="exit" presetSubtype="0" fill="hold" grpId="0" nodeType="afterEffect">
                                  <p:stCondLst>
                                    <p:cond delay="0"/>
                                  </p:stCondLst>
                                  <p:childTnLst>
                                    <p:animEffect transition="out" filter="wedge">
                                      <p:cBhvr>
                                        <p:cTn id="22" dur="1000"/>
                                        <p:tgtEl>
                                          <p:spTgt spid="15"/>
                                        </p:tgtEl>
                                      </p:cBhvr>
                                    </p:animEffect>
                                    <p:set>
                                      <p:cBhvr>
                                        <p:cTn id="23" dur="1" fill="hold">
                                          <p:stCondLst>
                                            <p:cond delay="999"/>
                                          </p:stCondLst>
                                        </p:cTn>
                                        <p:tgtEl>
                                          <p:spTgt spid="15"/>
                                        </p:tgtEl>
                                        <p:attrNameLst>
                                          <p:attrName>style.visibility</p:attrName>
                                        </p:attrNameLst>
                                      </p:cBhvr>
                                      <p:to>
                                        <p:strVal val="hidden"/>
                                      </p:to>
                                    </p:set>
                                  </p:childTnLst>
                                </p:cTn>
                              </p:par>
                            </p:childTnLst>
                          </p:cTn>
                        </p:par>
                        <p:par>
                          <p:cTn id="24" fill="hold">
                            <p:stCondLst>
                              <p:cond delay="4000"/>
                            </p:stCondLst>
                            <p:childTnLst>
                              <p:par>
                                <p:cTn id="25" presetID="20" presetClass="exit" presetSubtype="0" fill="hold" grpId="0" nodeType="afterEffect">
                                  <p:stCondLst>
                                    <p:cond delay="0"/>
                                  </p:stCondLst>
                                  <p:childTnLst>
                                    <p:animEffect transition="out" filter="wedge">
                                      <p:cBhvr>
                                        <p:cTn id="26" dur="1000"/>
                                        <p:tgtEl>
                                          <p:spTgt spid="14"/>
                                        </p:tgtEl>
                                      </p:cBhvr>
                                    </p:animEffect>
                                    <p:set>
                                      <p:cBhvr>
                                        <p:cTn id="27" dur="1" fill="hold">
                                          <p:stCondLst>
                                            <p:cond delay="999"/>
                                          </p:stCondLst>
                                        </p:cTn>
                                        <p:tgtEl>
                                          <p:spTgt spid="14"/>
                                        </p:tgtEl>
                                        <p:attrNameLst>
                                          <p:attrName>style.visibility</p:attrName>
                                        </p:attrNameLst>
                                      </p:cBhvr>
                                      <p:to>
                                        <p:strVal val="hidden"/>
                                      </p:to>
                                    </p:set>
                                  </p:childTnLst>
                                </p:cTn>
                              </p:par>
                            </p:childTnLst>
                          </p:cTn>
                        </p:par>
                        <p:par>
                          <p:cTn id="28" fill="hold">
                            <p:stCondLst>
                              <p:cond delay="5000"/>
                            </p:stCondLst>
                            <p:childTnLst>
                              <p:par>
                                <p:cTn id="29" presetID="20" presetClass="exit" presetSubtype="0" fill="hold" grpId="0" nodeType="afterEffect">
                                  <p:stCondLst>
                                    <p:cond delay="0"/>
                                  </p:stCondLst>
                                  <p:childTnLst>
                                    <p:animEffect transition="out" filter="wedge">
                                      <p:cBhvr>
                                        <p:cTn id="30" dur="1000"/>
                                        <p:tgtEl>
                                          <p:spTgt spid="13"/>
                                        </p:tgtEl>
                                      </p:cBhvr>
                                    </p:animEffect>
                                    <p:set>
                                      <p:cBhvr>
                                        <p:cTn id="31" dur="1" fill="hold">
                                          <p:stCondLst>
                                            <p:cond delay="999"/>
                                          </p:stCondLst>
                                        </p:cTn>
                                        <p:tgtEl>
                                          <p:spTgt spid="13"/>
                                        </p:tgtEl>
                                        <p:attrNameLst>
                                          <p:attrName>style.visibility</p:attrName>
                                        </p:attrNameLst>
                                      </p:cBhvr>
                                      <p:to>
                                        <p:strVal val="hidden"/>
                                      </p:to>
                                    </p:set>
                                  </p:childTnLst>
                                </p:cTn>
                              </p:par>
                            </p:childTnLst>
                          </p:cTn>
                        </p:par>
                        <p:par>
                          <p:cTn id="32" fill="hold">
                            <p:stCondLst>
                              <p:cond delay="6000"/>
                            </p:stCondLst>
                            <p:childTnLst>
                              <p:par>
                                <p:cTn id="33" presetID="20" presetClass="exit" presetSubtype="0" fill="hold" grpId="0" nodeType="afterEffect">
                                  <p:stCondLst>
                                    <p:cond delay="0"/>
                                  </p:stCondLst>
                                  <p:childTnLst>
                                    <p:animEffect transition="out" filter="wedge">
                                      <p:cBhvr>
                                        <p:cTn id="34" dur="1000"/>
                                        <p:tgtEl>
                                          <p:spTgt spid="12"/>
                                        </p:tgtEl>
                                      </p:cBhvr>
                                    </p:animEffect>
                                    <p:set>
                                      <p:cBhvr>
                                        <p:cTn id="35" dur="1" fill="hold">
                                          <p:stCondLst>
                                            <p:cond delay="999"/>
                                          </p:stCondLst>
                                        </p:cTn>
                                        <p:tgtEl>
                                          <p:spTgt spid="12"/>
                                        </p:tgtEl>
                                        <p:attrNameLst>
                                          <p:attrName>style.visibility</p:attrName>
                                        </p:attrNameLst>
                                      </p:cBhvr>
                                      <p:to>
                                        <p:strVal val="hidden"/>
                                      </p:to>
                                    </p:set>
                                  </p:childTnLst>
                                </p:cTn>
                              </p:par>
                            </p:childTnLst>
                          </p:cTn>
                        </p:par>
                        <p:par>
                          <p:cTn id="36" fill="hold">
                            <p:stCondLst>
                              <p:cond delay="7000"/>
                            </p:stCondLst>
                            <p:childTnLst>
                              <p:par>
                                <p:cTn id="37" presetID="20" presetClass="exit" presetSubtype="0" fill="hold" grpId="0" nodeType="afterEffect">
                                  <p:stCondLst>
                                    <p:cond delay="0"/>
                                  </p:stCondLst>
                                  <p:childTnLst>
                                    <p:animEffect transition="out" filter="wedge">
                                      <p:cBhvr>
                                        <p:cTn id="38" dur="1000"/>
                                        <p:tgtEl>
                                          <p:spTgt spid="11"/>
                                        </p:tgtEl>
                                      </p:cBhvr>
                                    </p:animEffect>
                                    <p:set>
                                      <p:cBhvr>
                                        <p:cTn id="39" dur="1" fill="hold">
                                          <p:stCondLst>
                                            <p:cond delay="999"/>
                                          </p:stCondLst>
                                        </p:cTn>
                                        <p:tgtEl>
                                          <p:spTgt spid="11"/>
                                        </p:tgtEl>
                                        <p:attrNameLst>
                                          <p:attrName>style.visibility</p:attrName>
                                        </p:attrNameLst>
                                      </p:cBhvr>
                                      <p:to>
                                        <p:strVal val="hidden"/>
                                      </p:to>
                                    </p:set>
                                  </p:childTnLst>
                                </p:cTn>
                              </p:par>
                            </p:childTnLst>
                          </p:cTn>
                        </p:par>
                        <p:par>
                          <p:cTn id="40" fill="hold">
                            <p:stCondLst>
                              <p:cond delay="8000"/>
                            </p:stCondLst>
                            <p:childTnLst>
                              <p:par>
                                <p:cTn id="41" presetID="20" presetClass="exit" presetSubtype="0" fill="hold" grpId="0" nodeType="afterEffect">
                                  <p:stCondLst>
                                    <p:cond delay="0"/>
                                  </p:stCondLst>
                                  <p:childTnLst>
                                    <p:animEffect transition="out" filter="wedge">
                                      <p:cBhvr>
                                        <p:cTn id="42" dur="1000"/>
                                        <p:tgtEl>
                                          <p:spTgt spid="10"/>
                                        </p:tgtEl>
                                      </p:cBhvr>
                                    </p:animEffect>
                                    <p:set>
                                      <p:cBhvr>
                                        <p:cTn id="43" dur="1" fill="hold">
                                          <p:stCondLst>
                                            <p:cond delay="999"/>
                                          </p:stCondLst>
                                        </p:cTn>
                                        <p:tgtEl>
                                          <p:spTgt spid="10"/>
                                        </p:tgtEl>
                                        <p:attrNameLst>
                                          <p:attrName>style.visibility</p:attrName>
                                        </p:attrNameLst>
                                      </p:cBhvr>
                                      <p:to>
                                        <p:strVal val="hidden"/>
                                      </p:to>
                                    </p:set>
                                  </p:childTnLst>
                                </p:cTn>
                              </p:par>
                            </p:childTnLst>
                          </p:cTn>
                        </p:par>
                        <p:par>
                          <p:cTn id="44" fill="hold">
                            <p:stCondLst>
                              <p:cond delay="9000"/>
                            </p:stCondLst>
                            <p:childTnLst>
                              <p:par>
                                <p:cTn id="45" presetID="20" presetClass="exit" presetSubtype="0" fill="hold" grpId="0" nodeType="afterEffect">
                                  <p:stCondLst>
                                    <p:cond delay="0"/>
                                  </p:stCondLst>
                                  <p:childTnLst>
                                    <p:animEffect transition="out" filter="wedge">
                                      <p:cBhvr>
                                        <p:cTn id="46" dur="1000"/>
                                        <p:tgtEl>
                                          <p:spTgt spid="5"/>
                                        </p:tgtEl>
                                      </p:cBhvr>
                                    </p:animEffect>
                                    <p:set>
                                      <p:cBhvr>
                                        <p:cTn id="47"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48" fill="hold" display="0">
                  <p:stCondLst>
                    <p:cond delay="indefinite"/>
                  </p:stCondLst>
                  <p:endCondLst>
                    <p:cond evt="onStopAudio" delay="0">
                      <p:tgtEl>
                        <p:sldTgt/>
                      </p:tgtEl>
                    </p:cond>
                  </p:endCondLst>
                </p:cTn>
                <p:tgtEl>
                  <p:spTgt spid="19"/>
                </p:tgtEl>
              </p:cMediaNode>
            </p:audio>
            <p:seq concurrent="1" nextAc="seek">
              <p:cTn id="49" restart="whenNotActive" fill="hold" evtFilter="cancelBubble" nodeType="interactiveSeq">
                <p:stCondLst>
                  <p:cond evt="onClick" delay="0">
                    <p:tgtEl>
                      <p:spTgt spid="2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26"/>
                                        </p:tgtEl>
                                        <p:attrNameLst>
                                          <p:attrName>fillcolor</p:attrName>
                                        </p:attrNameLst>
                                      </p:cBhvr>
                                      <p:to>
                                        <a:schemeClr val="accent2"/>
                                      </p:to>
                                    </p:animClr>
                                    <p:set>
                                      <p:cBhvr>
                                        <p:cTn id="54" dur="2000" fill="hold"/>
                                        <p:tgtEl>
                                          <p:spTgt spid="26"/>
                                        </p:tgtEl>
                                        <p:attrNameLst>
                                          <p:attrName>fill.type</p:attrName>
                                        </p:attrNameLst>
                                      </p:cBhvr>
                                      <p:to>
                                        <p:strVal val="solid"/>
                                      </p:to>
                                    </p:set>
                                    <p:set>
                                      <p:cBhvr>
                                        <p:cTn id="55" dur="2000" fill="hold"/>
                                        <p:tgtEl>
                                          <p:spTgt spid="2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26"/>
                  </p:tgtEl>
                </p:cond>
              </p:nextCondLst>
            </p:seq>
            <p:seq concurrent="1" nextAc="seek">
              <p:cTn id="56" restart="whenNotActive" fill="hold" evtFilter="cancelBubble" nodeType="interactiveSeq">
                <p:stCondLst>
                  <p:cond evt="onClick" delay="0">
                    <p:tgtEl>
                      <p:spTgt spid="2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29"/>
                                        </p:tgtEl>
                                        <p:attrNameLst>
                                          <p:attrName>fillcolor</p:attrName>
                                        </p:attrNameLst>
                                      </p:cBhvr>
                                      <p:to>
                                        <a:schemeClr val="accent2"/>
                                      </p:to>
                                    </p:animClr>
                                    <p:set>
                                      <p:cBhvr>
                                        <p:cTn id="61" dur="2000" fill="hold"/>
                                        <p:tgtEl>
                                          <p:spTgt spid="29"/>
                                        </p:tgtEl>
                                        <p:attrNameLst>
                                          <p:attrName>fill.type</p:attrName>
                                        </p:attrNameLst>
                                      </p:cBhvr>
                                      <p:to>
                                        <p:strVal val="solid"/>
                                      </p:to>
                                    </p:set>
                                    <p:set>
                                      <p:cBhvr>
                                        <p:cTn id="62" dur="2000" fill="hold"/>
                                        <p:tgtEl>
                                          <p:spTgt spid="2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000" fill="hold"/>
                                        <p:tgtEl>
                                          <p:spTgt spid="32"/>
                                        </p:tgtEl>
                                        <p:attrNameLst>
                                          <p:attrName>fillcolor</p:attrName>
                                        </p:attrNameLst>
                                      </p:cBhvr>
                                      <p:to>
                                        <a:srgbClr val="2FDF33"/>
                                      </p:to>
                                    </p:animClr>
                                    <p:set>
                                      <p:cBhvr>
                                        <p:cTn id="68" dur="2000" fill="hold"/>
                                        <p:tgtEl>
                                          <p:spTgt spid="32"/>
                                        </p:tgtEl>
                                        <p:attrNameLst>
                                          <p:attrName>fill.type</p:attrName>
                                        </p:attrNameLst>
                                      </p:cBhvr>
                                      <p:to>
                                        <p:strVal val="solid"/>
                                      </p:to>
                                    </p:set>
                                    <p:set>
                                      <p:cBhvr>
                                        <p:cTn id="69" dur="2000" fill="hold"/>
                                        <p:tgtEl>
                                          <p:spTgt spid="3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38"/>
                                        </p:tgtEl>
                                        <p:attrNameLst>
                                          <p:attrName>fillcolor</p:attrName>
                                        </p:attrNameLst>
                                      </p:cBhvr>
                                      <p:to>
                                        <a:schemeClr val="accent2"/>
                                      </p:to>
                                    </p:animClr>
                                    <p:set>
                                      <p:cBhvr>
                                        <p:cTn id="75" dur="2000" fill="hold"/>
                                        <p:tgtEl>
                                          <p:spTgt spid="38"/>
                                        </p:tgtEl>
                                        <p:attrNameLst>
                                          <p:attrName>fill.type</p:attrName>
                                        </p:attrNameLst>
                                      </p:cBhvr>
                                      <p:to>
                                        <p:strVal val="solid"/>
                                      </p:to>
                                    </p:set>
                                    <p:set>
                                      <p:cBhvr>
                                        <p:cTn id="76" dur="2000" fill="hold"/>
                                        <p:tgtEl>
                                          <p:spTgt spid="3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38"/>
                  </p:tgtEl>
                </p:cond>
              </p:nextCondLst>
            </p:seq>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14.xml>ID15 2022CD STT126

</file>

<file path=docProps/app.xml><?xml version="1.0" encoding="utf-8"?>
<Properties xmlns="http://schemas.openxmlformats.org/officeDocument/2006/extended-properties" xmlns:vt="http://schemas.openxmlformats.org/officeDocument/2006/docPropsVTypes">
  <TotalTime>2272</TotalTime>
  <Words>2234</Words>
  <Application>Microsoft Office PowerPoint</Application>
  <PresentationFormat>On-screen Show (16:9)</PresentationFormat>
  <Paragraphs>312</Paragraphs>
  <Slides>44</Slides>
  <Notes>22</Notes>
  <HiddenSlides>0</HiddenSlides>
  <MMClips>9</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44</vt:i4>
      </vt:variant>
    </vt:vector>
  </HeadingPairs>
  <TitlesOfParts>
    <vt:vector size="50" baseType="lpstr">
      <vt:lpstr>Arial</vt:lpstr>
      <vt:lpstr>Calibri</vt:lpstr>
      <vt:lpstr>Times New Roman</vt:lpstr>
      <vt:lpstr>Office Theme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Administrator</cp:lastModifiedBy>
  <cp:revision>221</cp:revision>
  <dcterms:created xsi:type="dcterms:W3CDTF">2021-07-22T17:31:00Z</dcterms:created>
  <dcterms:modified xsi:type="dcterms:W3CDTF">2022-08-21T17:07:07Z</dcterms:modified>
</cp:coreProperties>
</file>