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70" r:id="rId2"/>
  </p:sldMasterIdLst>
  <p:notesMasterIdLst>
    <p:notesMasterId r:id="rId33"/>
  </p:notesMasterIdLst>
  <p:sldIdLst>
    <p:sldId id="328" r:id="rId3"/>
    <p:sldId id="329" r:id="rId4"/>
    <p:sldId id="282" r:id="rId5"/>
    <p:sldId id="340" r:id="rId6"/>
    <p:sldId id="347" r:id="rId7"/>
    <p:sldId id="348" r:id="rId8"/>
    <p:sldId id="349" r:id="rId9"/>
    <p:sldId id="350" r:id="rId10"/>
    <p:sldId id="351" r:id="rId11"/>
    <p:sldId id="352" r:id="rId12"/>
    <p:sldId id="339" r:id="rId13"/>
    <p:sldId id="341" r:id="rId14"/>
    <p:sldId id="342" r:id="rId15"/>
    <p:sldId id="343" r:id="rId16"/>
    <p:sldId id="283" r:id="rId17"/>
    <p:sldId id="270" r:id="rId18"/>
    <p:sldId id="256" r:id="rId19"/>
    <p:sldId id="258" r:id="rId20"/>
    <p:sldId id="257" r:id="rId21"/>
    <p:sldId id="259" r:id="rId22"/>
    <p:sldId id="260" r:id="rId23"/>
    <p:sldId id="261" r:id="rId24"/>
    <p:sldId id="266" r:id="rId25"/>
    <p:sldId id="262" r:id="rId26"/>
    <p:sldId id="267" r:id="rId27"/>
    <p:sldId id="268" r:id="rId28"/>
    <p:sldId id="337" r:id="rId29"/>
    <p:sldId id="338" r:id="rId30"/>
    <p:sldId id="346" r:id="rId31"/>
    <p:sldId id="34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6C8"/>
    <a:srgbClr val="0080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CA97-8EB7-4ACB-9EC7-68CE240B91D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4512-CB9F-4570-8605-DEEB3CC51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75F1283C-7661-4345-86B4-1C8C2FA81C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771CA615-219D-447E-9495-B25648932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EBDDD89B-5778-4E71-962E-C17EAD983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BE39B94C-70B1-43F0-928D-1CBE70D4D66E}" type="slidenum">
              <a:rPr lang="zh-CN" altLang="en-US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C18328B7-12F7-4C3B-BE13-A56EEA7A55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6E91F9A8-FAAB-4DDB-B627-99DF7AE083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781D2762-0CE4-4E92-9F7F-A04EDD44A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740E3AC3-A22C-4DC5-B477-928FF3E2DE9E}" type="slidenum">
              <a:rPr lang="zh-CN" altLang="en-US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22D26EB6-2EC3-4E90-94C1-2C9D8F535A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27AC6E68-8F7F-46FC-B3BE-36FBD82D27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20AA726B-F982-47F5-893E-537DBB697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F86C1172-C072-4EB4-96EE-92A87EC9DB9C}" type="slidenum">
              <a:rPr lang="zh-CN" altLang="en-US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929A770A-C7D1-4A11-A90A-A20696622B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3924DE5D-EF23-4C65-9A2C-111BEB0D71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FDE5905D-4F85-42D2-BF75-65481BE3C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543258C4-352D-4D19-9059-F58E7D1A6977}" type="slidenum">
              <a:rPr lang="zh-CN" altLang="en-US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75F1283C-7661-4345-86B4-1C8C2FA81C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771CA615-219D-447E-9495-B25648932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EBDDD89B-5778-4E71-962E-C17EAD983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BE39B94C-70B1-43F0-928D-1CBE70D4D66E}" type="slidenum">
              <a:rPr lang="zh-CN" altLang="en-US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27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1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6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50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/>
              <a:pPr>
                <a:defRPr/>
              </a:pPr>
              <a:t>2023/3/2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01700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06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3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7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30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3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8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5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2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0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0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46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9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6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6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4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3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4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69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1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21" Type="http://schemas.openxmlformats.org/officeDocument/2006/relationships/image" Target="../media/image34.png"/><Relationship Id="rId7" Type="http://schemas.microsoft.com/office/2007/relationships/media" Target="../media/media4.mp3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5.jpg"/><Relationship Id="rId5" Type="http://schemas.microsoft.com/office/2007/relationships/media" Target="../media/media3.mp3"/><Relationship Id="rId15" Type="http://schemas.openxmlformats.org/officeDocument/2006/relationships/image" Target="../media/image29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35.jp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36.jp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37.jpe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1.jpe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6.png"/><Relationship Id="rId18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microsoft.com/office/2007/relationships/hdphoto" Target="../media/hdphoto2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9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38.jpe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35.jp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40.pn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36.jp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6.png"/><Relationship Id="rId18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33.png"/><Relationship Id="rId7" Type="http://schemas.microsoft.com/office/2007/relationships/media" Target="../media/media4.mp3"/><Relationship Id="rId12" Type="http://schemas.microsoft.com/office/2007/relationships/hdphoto" Target="../media/hdphoto2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9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38.jpe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jpeg"/><Relationship Id="rId2" Type="http://schemas.openxmlformats.org/officeDocument/2006/relationships/image" Target="../media/image41.pn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C556B3-712F-4BBB-A979-3E111A28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思想气泡: 云 21">
            <a:extLst>
              <a:ext uri="{FF2B5EF4-FFF2-40B4-BE49-F238E27FC236}">
                <a16:creationId xmlns:a16="http://schemas.microsoft.com/office/drawing/2014/main" id="{3C25E086-6621-4695-BA6B-C71CB459C0D5}"/>
              </a:ext>
            </a:extLst>
          </p:cNvPr>
          <p:cNvSpPr/>
          <p:nvPr/>
        </p:nvSpPr>
        <p:spPr>
          <a:xfrm>
            <a:off x="3140075" y="165100"/>
            <a:ext cx="5765800" cy="3775075"/>
          </a:xfrm>
          <a:prstGeom prst="cloudCallou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B069C58-0004-4FB0-9E5E-C33D010A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922463"/>
            <a:ext cx="83502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F37A856-BC37-44C6-B389-3311CA4CFCFD}"/>
              </a:ext>
            </a:extLst>
          </p:cNvPr>
          <p:cNvSpPr txBox="1"/>
          <p:nvPr/>
        </p:nvSpPr>
        <p:spPr>
          <a:xfrm>
            <a:off x="2930778" y="3729857"/>
            <a:ext cx="6739345" cy="1323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SG" altLang="zh-CN" sz="8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SG" altLang="zh-CN" sz="8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SG" altLang="zh-CN" sz="8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endParaRPr lang="zh-CN" altLang="en-US" sz="8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B9C39A-8780-41B4-AFEA-00031C3B3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37655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C473C-20C3-4D68-AB6E-2E3FA79E9707}"/>
              </a:ext>
            </a:extLst>
          </p:cNvPr>
          <p:cNvSpPr txBox="1"/>
          <p:nvPr/>
        </p:nvSpPr>
        <p:spPr>
          <a:xfrm>
            <a:off x="6938537" y="6270171"/>
            <a:ext cx="523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6FD5267-1028-4B93-A9C6-CAF595A6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354" y="223989"/>
            <a:ext cx="674126" cy="862020"/>
          </a:xfrm>
          <a:prstGeom prst="rect">
            <a:avLst/>
          </a:prstGeom>
        </p:spPr>
      </p:pic>
      <p:sp>
        <p:nvSpPr>
          <p:cNvPr id="3" name="矩形 11">
            <a:extLst>
              <a:ext uri="{FF2B5EF4-FFF2-40B4-BE49-F238E27FC236}">
                <a16:creationId xmlns:a16="http://schemas.microsoft.com/office/drawing/2014/main" id="{E1F21F8D-3B0F-4379-9584-F57E1A086083}"/>
              </a:ext>
            </a:extLst>
          </p:cNvPr>
          <p:cNvSpPr/>
          <p:nvPr/>
        </p:nvSpPr>
        <p:spPr>
          <a:xfrm>
            <a:off x="4135998" y="92347"/>
            <a:ext cx="7870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C3E757AF-923C-4316-A96E-EF826A3A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486" y="1695793"/>
            <a:ext cx="674126" cy="862020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F3203EF4-01EE-45E0-AB60-852B9CE1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214" y="2995055"/>
            <a:ext cx="674126" cy="862020"/>
          </a:xfrm>
          <a:prstGeom prst="rect">
            <a:avLst/>
          </a:prstGeom>
        </p:spPr>
      </p:pic>
      <p:sp>
        <p:nvSpPr>
          <p:cNvPr id="6" name="矩形 19">
            <a:extLst>
              <a:ext uri="{FF2B5EF4-FFF2-40B4-BE49-F238E27FC236}">
                <a16:creationId xmlns:a16="http://schemas.microsoft.com/office/drawing/2014/main" id="{32BA4F5E-9EC4-4662-BB65-C5679A75473E}"/>
              </a:ext>
            </a:extLst>
          </p:cNvPr>
          <p:cNvSpPr/>
          <p:nvPr/>
        </p:nvSpPr>
        <p:spPr>
          <a:xfrm>
            <a:off x="5132678" y="1834415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20">
            <a:extLst>
              <a:ext uri="{FF2B5EF4-FFF2-40B4-BE49-F238E27FC236}">
                <a16:creationId xmlns:a16="http://schemas.microsoft.com/office/drawing/2014/main" id="{62897B01-07E6-40D1-B00D-B92980869C8D}"/>
              </a:ext>
            </a:extLst>
          </p:cNvPr>
          <p:cNvSpPr/>
          <p:nvPr/>
        </p:nvSpPr>
        <p:spPr>
          <a:xfrm>
            <a:off x="5339284" y="3084040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2">
            <a:extLst>
              <a:ext uri="{FF2B5EF4-FFF2-40B4-BE49-F238E27FC236}">
                <a16:creationId xmlns:a16="http://schemas.microsoft.com/office/drawing/2014/main" id="{C808F409-C1CA-4782-BA66-648FB1A6A4CC}"/>
              </a:ext>
            </a:extLst>
          </p:cNvPr>
          <p:cNvGrpSpPr/>
          <p:nvPr/>
        </p:nvGrpSpPr>
        <p:grpSpPr>
          <a:xfrm>
            <a:off x="391661" y="1439796"/>
            <a:ext cx="3126422" cy="3997827"/>
            <a:chOff x="1382261" y="1744594"/>
            <a:chExt cx="3126422" cy="3997827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F781B12-8258-4D9C-AF07-C0C5A742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2261" y="1744594"/>
              <a:ext cx="3126422" cy="3997827"/>
            </a:xfrm>
            <a:prstGeom prst="rect">
              <a:avLst/>
            </a:prstGeom>
          </p:spPr>
        </p:pic>
        <p:sp>
          <p:nvSpPr>
            <p:cNvPr id="10" name="椭圆 1">
              <a:extLst>
                <a:ext uri="{FF2B5EF4-FFF2-40B4-BE49-F238E27FC236}">
                  <a16:creationId xmlns:a16="http://schemas.microsoft.com/office/drawing/2014/main" id="{49E4444B-0DB0-441F-9930-684FB6ECD0EC}"/>
                </a:ext>
              </a:extLst>
            </p:cNvPr>
            <p:cNvSpPr/>
            <p:nvPr/>
          </p:nvSpPr>
          <p:spPr>
            <a:xfrm>
              <a:off x="2181245" y="2764750"/>
              <a:ext cx="1412938" cy="21156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11" name="图片 17">
            <a:extLst>
              <a:ext uri="{FF2B5EF4-FFF2-40B4-BE49-F238E27FC236}">
                <a16:creationId xmlns:a16="http://schemas.microsoft.com/office/drawing/2014/main" id="{3B6D21D5-8DE7-4BEA-8AC7-A6846B929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526" y="4285496"/>
            <a:ext cx="674126" cy="862020"/>
          </a:xfrm>
          <a:prstGeom prst="rect">
            <a:avLst/>
          </a:prstGeom>
        </p:spPr>
      </p:pic>
      <p:sp>
        <p:nvSpPr>
          <p:cNvPr id="12" name="矩形 20">
            <a:extLst>
              <a:ext uri="{FF2B5EF4-FFF2-40B4-BE49-F238E27FC236}">
                <a16:creationId xmlns:a16="http://schemas.microsoft.com/office/drawing/2014/main" id="{3FD450BE-1234-4EBD-8E3D-AEBB3571206E}"/>
              </a:ext>
            </a:extLst>
          </p:cNvPr>
          <p:cNvSpPr/>
          <p:nvPr/>
        </p:nvSpPr>
        <p:spPr>
          <a:xfrm>
            <a:off x="4949712" y="4424118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id="{40E86A1B-2EE0-4DA1-86BD-F50F9B1D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28" y="5735806"/>
            <a:ext cx="674126" cy="862020"/>
          </a:xfrm>
          <a:prstGeom prst="rect">
            <a:avLst/>
          </a:prstGeom>
        </p:spPr>
      </p:pic>
      <p:sp>
        <p:nvSpPr>
          <p:cNvPr id="14" name="矩形 20">
            <a:extLst>
              <a:ext uri="{FF2B5EF4-FFF2-40B4-BE49-F238E27FC236}">
                <a16:creationId xmlns:a16="http://schemas.microsoft.com/office/drawing/2014/main" id="{EA7A55FF-D590-4E97-A43D-0B25BF69CD37}"/>
              </a:ext>
            </a:extLst>
          </p:cNvPr>
          <p:cNvSpPr/>
          <p:nvPr/>
        </p:nvSpPr>
        <p:spPr>
          <a:xfrm>
            <a:off x="4242929" y="5620069"/>
            <a:ext cx="7252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D98E2A-3BB0-4CBE-A5FE-1AD2BF8218C6}"/>
              </a:ext>
            </a:extLst>
          </p:cNvPr>
          <p:cNvSpPr txBox="1"/>
          <p:nvPr/>
        </p:nvSpPr>
        <p:spPr>
          <a:xfrm>
            <a:off x="982733" y="2659041"/>
            <a:ext cx="18212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986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>
            <a:extLst>
              <a:ext uri="{FF2B5EF4-FFF2-40B4-BE49-F238E27FC236}">
                <a16:creationId xmlns:a16="http://schemas.microsoft.com/office/drawing/2014/main" id="{E3FDABC4-01E0-4700-8060-3DB52D7E164B}"/>
              </a:ext>
            </a:extLst>
          </p:cNvPr>
          <p:cNvSpPr>
            <a:spLocks/>
          </p:cNvSpPr>
          <p:nvPr/>
        </p:nvSpPr>
        <p:spPr bwMode="auto">
          <a:xfrm rot="10800000">
            <a:off x="4596846" y="4481036"/>
            <a:ext cx="2610000" cy="1657111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3" name="Freeform 26">
            <a:extLst>
              <a:ext uri="{FF2B5EF4-FFF2-40B4-BE49-F238E27FC236}">
                <a16:creationId xmlns:a16="http://schemas.microsoft.com/office/drawing/2014/main" id="{5F30D272-E7AE-4404-833D-37E184F5041F}"/>
              </a:ext>
            </a:extLst>
          </p:cNvPr>
          <p:cNvSpPr>
            <a:spLocks/>
          </p:cNvSpPr>
          <p:nvPr/>
        </p:nvSpPr>
        <p:spPr bwMode="auto">
          <a:xfrm rot="10800000">
            <a:off x="5983200" y="2902452"/>
            <a:ext cx="2609195" cy="16063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5BCD664C-AB35-4DF6-9577-8426B38608B9}"/>
              </a:ext>
            </a:extLst>
          </p:cNvPr>
          <p:cNvSpPr>
            <a:spLocks/>
          </p:cNvSpPr>
          <p:nvPr/>
        </p:nvSpPr>
        <p:spPr bwMode="auto">
          <a:xfrm>
            <a:off x="4621522" y="1557020"/>
            <a:ext cx="2610000" cy="1657111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/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1078078D-1301-47CD-AA53-A7FC233C85A2}"/>
              </a:ext>
            </a:extLst>
          </p:cNvPr>
          <p:cNvSpPr>
            <a:spLocks/>
          </p:cNvSpPr>
          <p:nvPr/>
        </p:nvSpPr>
        <p:spPr bwMode="auto">
          <a:xfrm>
            <a:off x="3056507" y="3254359"/>
            <a:ext cx="2609195" cy="1555912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3A231-30E7-4AFB-90CA-64B4671CC562}"/>
              </a:ext>
            </a:extLst>
          </p:cNvPr>
          <p:cNvGrpSpPr/>
          <p:nvPr/>
        </p:nvGrpSpPr>
        <p:grpSpPr>
          <a:xfrm rot="18810804">
            <a:off x="4968330" y="3906064"/>
            <a:ext cx="1122786" cy="720923"/>
            <a:chOff x="4481513" y="3678059"/>
            <a:chExt cx="1614487" cy="103663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BF7200D-8148-4708-89A8-251D5245D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513" y="3678059"/>
              <a:ext cx="1614487" cy="344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1DB620B-0D88-45CA-BB73-8CBEE9159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513" y="4022546"/>
              <a:ext cx="1614487" cy="3444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8DD854A-15F0-4062-87E1-BEFB7F0B7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513" y="4367034"/>
              <a:ext cx="1614487" cy="3476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5F1266-94A9-47D8-AAA1-E3FB8D79CAE2}"/>
              </a:ext>
            </a:extLst>
          </p:cNvPr>
          <p:cNvGrpSpPr/>
          <p:nvPr/>
        </p:nvGrpSpPr>
        <p:grpSpPr>
          <a:xfrm rot="18810804">
            <a:off x="5738951" y="3095444"/>
            <a:ext cx="1122786" cy="717612"/>
            <a:chOff x="6096000" y="3187521"/>
            <a:chExt cx="1614487" cy="103187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F29C40E-C4BA-4872-9E4D-55E3F0166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187521"/>
              <a:ext cx="1614487" cy="3444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92738A-D581-4609-8E51-52B07E6E1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532009"/>
              <a:ext cx="1614487" cy="342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5935825-565B-4A0B-B2DA-20F546FB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874909"/>
              <a:ext cx="1614487" cy="34448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C83244-A789-4D9B-9794-E4EFD7E66197}"/>
              </a:ext>
            </a:extLst>
          </p:cNvPr>
          <p:cNvGrpSpPr/>
          <p:nvPr/>
        </p:nvGrpSpPr>
        <p:grpSpPr>
          <a:xfrm rot="18810804">
            <a:off x="6473482" y="2229119"/>
            <a:ext cx="1290594" cy="720924"/>
            <a:chOff x="7700963" y="3678059"/>
            <a:chExt cx="1855787" cy="1036638"/>
          </a:xfrm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8BC7F638-DD62-4760-894A-F015CEE69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4963" y="3678059"/>
              <a:ext cx="331787" cy="1036638"/>
            </a:xfrm>
            <a:custGeom>
              <a:avLst/>
              <a:gdLst>
                <a:gd name="T0" fmla="*/ 0 w 209"/>
                <a:gd name="T1" fmla="*/ 162 h 653"/>
                <a:gd name="T2" fmla="*/ 135 w 209"/>
                <a:gd name="T3" fmla="*/ 0 h 653"/>
                <a:gd name="T4" fmla="*/ 209 w 209"/>
                <a:gd name="T5" fmla="*/ 210 h 653"/>
                <a:gd name="T6" fmla="*/ 209 w 209"/>
                <a:gd name="T7" fmla="*/ 443 h 653"/>
                <a:gd name="T8" fmla="*/ 135 w 209"/>
                <a:gd name="T9" fmla="*/ 653 h 653"/>
                <a:gd name="T10" fmla="*/ 0 w 209"/>
                <a:gd name="T11" fmla="*/ 488 h 653"/>
                <a:gd name="T12" fmla="*/ 0 w 209"/>
                <a:gd name="T13" fmla="*/ 162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653">
                  <a:moveTo>
                    <a:pt x="0" y="162"/>
                  </a:moveTo>
                  <a:lnTo>
                    <a:pt x="135" y="0"/>
                  </a:lnTo>
                  <a:lnTo>
                    <a:pt x="209" y="210"/>
                  </a:lnTo>
                  <a:lnTo>
                    <a:pt x="209" y="443"/>
                  </a:lnTo>
                  <a:lnTo>
                    <a:pt x="135" y="653"/>
                  </a:lnTo>
                  <a:lnTo>
                    <a:pt x="0" y="48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BA1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6536E3F-A57B-4B13-9333-018CF58B3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3678059"/>
              <a:ext cx="1738312" cy="344488"/>
            </a:xfrm>
            <a:custGeom>
              <a:avLst/>
              <a:gdLst>
                <a:gd name="T0" fmla="*/ 1020 w 1095"/>
                <a:gd name="T1" fmla="*/ 217 h 217"/>
                <a:gd name="T2" fmla="*/ 1095 w 1095"/>
                <a:gd name="T3" fmla="*/ 0 h 217"/>
                <a:gd name="T4" fmla="*/ 0 w 1095"/>
                <a:gd name="T5" fmla="*/ 0 h 217"/>
                <a:gd name="T6" fmla="*/ 0 w 1095"/>
                <a:gd name="T7" fmla="*/ 217 h 217"/>
                <a:gd name="T8" fmla="*/ 1020 w 1095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7">
                  <a:moveTo>
                    <a:pt x="1020" y="217"/>
                  </a:moveTo>
                  <a:lnTo>
                    <a:pt x="1095" y="0"/>
                  </a:lnTo>
                  <a:lnTo>
                    <a:pt x="0" y="0"/>
                  </a:lnTo>
                  <a:lnTo>
                    <a:pt x="0" y="217"/>
                  </a:lnTo>
                  <a:lnTo>
                    <a:pt x="1020" y="21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BF9DF1A-2EC5-4258-977A-4FEF78B3D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0963" y="4022546"/>
              <a:ext cx="1619250" cy="3444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C91DA165-EB99-43EE-AC06-E06151666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4367034"/>
              <a:ext cx="1738312" cy="347663"/>
            </a:xfrm>
            <a:custGeom>
              <a:avLst/>
              <a:gdLst>
                <a:gd name="T0" fmla="*/ 1095 w 1095"/>
                <a:gd name="T1" fmla="*/ 219 h 219"/>
                <a:gd name="T2" fmla="*/ 1020 w 1095"/>
                <a:gd name="T3" fmla="*/ 0 h 219"/>
                <a:gd name="T4" fmla="*/ 0 w 1095"/>
                <a:gd name="T5" fmla="*/ 0 h 219"/>
                <a:gd name="T6" fmla="*/ 0 w 1095"/>
                <a:gd name="T7" fmla="*/ 219 h 219"/>
                <a:gd name="T8" fmla="*/ 1095 w 1095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9">
                  <a:moveTo>
                    <a:pt x="1095" y="219"/>
                  </a:moveTo>
                  <a:lnTo>
                    <a:pt x="102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095" y="2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8762044-876F-43E1-8C83-A11CD758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000" y="4049534"/>
              <a:ext cx="82550" cy="2936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69C8C1-5D14-4A6A-B908-A5081694F538}"/>
              </a:ext>
            </a:extLst>
          </p:cNvPr>
          <p:cNvGrpSpPr/>
          <p:nvPr/>
        </p:nvGrpSpPr>
        <p:grpSpPr>
          <a:xfrm rot="18810804">
            <a:off x="3469482" y="5035176"/>
            <a:ext cx="1998273" cy="717613"/>
            <a:chOff x="1608138" y="3187521"/>
            <a:chExt cx="2873375" cy="1031876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583254C2-503D-4544-9678-EDB524D7D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3187521"/>
              <a:ext cx="1490662" cy="1031875"/>
            </a:xfrm>
            <a:custGeom>
              <a:avLst/>
              <a:gdLst>
                <a:gd name="T0" fmla="*/ 793 w 939"/>
                <a:gd name="T1" fmla="*/ 650 h 650"/>
                <a:gd name="T2" fmla="*/ 0 w 939"/>
                <a:gd name="T3" fmla="*/ 326 h 650"/>
                <a:gd name="T4" fmla="*/ 793 w 939"/>
                <a:gd name="T5" fmla="*/ 0 h 650"/>
                <a:gd name="T6" fmla="*/ 939 w 939"/>
                <a:gd name="T7" fmla="*/ 0 h 650"/>
                <a:gd name="T8" fmla="*/ 939 w 939"/>
                <a:gd name="T9" fmla="*/ 650 h 650"/>
                <a:gd name="T10" fmla="*/ 793 w 939"/>
                <a:gd name="T11" fmla="*/ 65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9" h="650">
                  <a:moveTo>
                    <a:pt x="793" y="650"/>
                  </a:moveTo>
                  <a:lnTo>
                    <a:pt x="0" y="326"/>
                  </a:lnTo>
                  <a:lnTo>
                    <a:pt x="793" y="0"/>
                  </a:lnTo>
                  <a:lnTo>
                    <a:pt x="939" y="0"/>
                  </a:lnTo>
                  <a:lnTo>
                    <a:pt x="939" y="650"/>
                  </a:lnTo>
                  <a:lnTo>
                    <a:pt x="793" y="650"/>
                  </a:lnTo>
                  <a:close/>
                </a:path>
              </a:pathLst>
            </a:custGeom>
            <a:solidFill>
              <a:srgbClr val="D4AC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A3672588-6CD7-44CF-AA68-6E5A2EB5B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187521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1 h 91"/>
                <a:gd name="T8" fmla="*/ 5 w 464"/>
                <a:gd name="T9" fmla="*/ 59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9"/>
                    <a:pt x="0" y="52"/>
                    <a:pt x="5" y="59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410492BB-3AAC-4F3F-A687-4A904BAD6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532009"/>
              <a:ext cx="1743075" cy="342900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39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C25F6F81-707B-4DB6-89FA-44819FB9F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874909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40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ED79A4C3-A613-4D67-851C-8F6E2EEB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138" y="3538359"/>
              <a:ext cx="428625" cy="333375"/>
            </a:xfrm>
            <a:custGeom>
              <a:avLst/>
              <a:gdLst>
                <a:gd name="T0" fmla="*/ 114 w 114"/>
                <a:gd name="T1" fmla="*/ 49 h 88"/>
                <a:gd name="T2" fmla="*/ 107 w 114"/>
                <a:gd name="T3" fmla="*/ 0 h 88"/>
                <a:gd name="T4" fmla="*/ 0 w 114"/>
                <a:gd name="T5" fmla="*/ 44 h 88"/>
                <a:gd name="T6" fmla="*/ 109 w 114"/>
                <a:gd name="T7" fmla="*/ 88 h 88"/>
                <a:gd name="T8" fmla="*/ 114 w 114"/>
                <a:gd name="T9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88">
                  <a:moveTo>
                    <a:pt x="114" y="49"/>
                  </a:moveTo>
                  <a:cubicBezTo>
                    <a:pt x="114" y="32"/>
                    <a:pt x="111" y="15"/>
                    <a:pt x="107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09" y="88"/>
                    <a:pt x="109" y="88"/>
                    <a:pt x="109" y="88"/>
                  </a:cubicBezTo>
                  <a:cubicBezTo>
                    <a:pt x="112" y="76"/>
                    <a:pt x="114" y="63"/>
                    <a:pt x="114" y="4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0" name="Freeform 27">
            <a:extLst>
              <a:ext uri="{FF2B5EF4-FFF2-40B4-BE49-F238E27FC236}">
                <a16:creationId xmlns:a16="http://schemas.microsoft.com/office/drawing/2014/main" id="{4E2D9EB6-3F00-4742-BF37-E14BDC3CAEB5}"/>
              </a:ext>
            </a:extLst>
          </p:cNvPr>
          <p:cNvSpPr>
            <a:spLocks/>
          </p:cNvSpPr>
          <p:nvPr/>
        </p:nvSpPr>
        <p:spPr bwMode="auto">
          <a:xfrm>
            <a:off x="2884263" y="2460882"/>
            <a:ext cx="6038850" cy="2151062"/>
          </a:xfrm>
          <a:custGeom>
            <a:avLst/>
            <a:gdLst>
              <a:gd name="T0" fmla="*/ 3799 w 3804"/>
              <a:gd name="T1" fmla="*/ 0 h 1355"/>
              <a:gd name="T2" fmla="*/ 372 w 3804"/>
              <a:gd name="T3" fmla="*/ 0 h 1355"/>
              <a:gd name="T4" fmla="*/ 0 w 3804"/>
              <a:gd name="T5" fmla="*/ 679 h 1355"/>
              <a:gd name="T6" fmla="*/ 372 w 3804"/>
              <a:gd name="T7" fmla="*/ 1355 h 1355"/>
              <a:gd name="T8" fmla="*/ 3804 w 3804"/>
              <a:gd name="T9" fmla="*/ 1355 h 1355"/>
              <a:gd name="T10" fmla="*/ 3799 w 3804"/>
              <a:gd name="T11" fmla="*/ 0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04" h="1355">
                <a:moveTo>
                  <a:pt x="3799" y="0"/>
                </a:moveTo>
                <a:lnTo>
                  <a:pt x="372" y="0"/>
                </a:lnTo>
                <a:lnTo>
                  <a:pt x="0" y="679"/>
                </a:lnTo>
                <a:lnTo>
                  <a:pt x="372" y="1355"/>
                </a:lnTo>
                <a:lnTo>
                  <a:pt x="3804" y="1355"/>
                </a:lnTo>
                <a:lnTo>
                  <a:pt x="37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AA6C4F67-FCB4-4E75-8FF0-443840FE83DE}"/>
              </a:ext>
            </a:extLst>
          </p:cNvPr>
          <p:cNvSpPr txBox="1"/>
          <p:nvPr/>
        </p:nvSpPr>
        <p:spPr>
          <a:xfrm>
            <a:off x="5242109" y="4894378"/>
            <a:ext cx="162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F263C29D-2AB8-4303-A17E-4F5571A7265F}"/>
              </a:ext>
            </a:extLst>
          </p:cNvPr>
          <p:cNvSpPr txBox="1"/>
          <p:nvPr/>
        </p:nvSpPr>
        <p:spPr>
          <a:xfrm>
            <a:off x="3304760" y="3625436"/>
            <a:ext cx="163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4030C6F6-6A90-4E60-88F3-B3E71B89B7D3}"/>
              </a:ext>
            </a:extLst>
          </p:cNvPr>
          <p:cNvSpPr txBox="1"/>
          <p:nvPr/>
        </p:nvSpPr>
        <p:spPr>
          <a:xfrm>
            <a:off x="6707347" y="3468760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E6CDEDA2-A6A4-4E49-9370-FBB194EAF274}"/>
              </a:ext>
            </a:extLst>
          </p:cNvPr>
          <p:cNvSpPr txBox="1"/>
          <p:nvPr/>
        </p:nvSpPr>
        <p:spPr>
          <a:xfrm>
            <a:off x="4871179" y="1980247"/>
            <a:ext cx="174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出自【趣你的PPT】(微信:qunideppt)：最优质的PPT资源库">
            <a:extLst>
              <a:ext uri="{FF2B5EF4-FFF2-40B4-BE49-F238E27FC236}">
                <a16:creationId xmlns:a16="http://schemas.microsoft.com/office/drawing/2014/main" id="{29B5F034-D5D1-4758-878C-3BA38A1E9FD4}"/>
              </a:ext>
            </a:extLst>
          </p:cNvPr>
          <p:cNvSpPr/>
          <p:nvPr/>
        </p:nvSpPr>
        <p:spPr>
          <a:xfrm>
            <a:off x="8799065" y="359567"/>
            <a:ext cx="2523702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出自【趣你的PPT】(微信:qunideppt)：最优质的PPT资源库">
            <a:extLst>
              <a:ext uri="{FF2B5EF4-FFF2-40B4-BE49-F238E27FC236}">
                <a16:creationId xmlns:a16="http://schemas.microsoft.com/office/drawing/2014/main" id="{8D1C2050-BB8A-43C4-B13E-9758E8AC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244" y="342595"/>
            <a:ext cx="2523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 NHỚ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7CF0AC-0AE0-4ABA-A526-3929F318F635}"/>
              </a:ext>
            </a:extLst>
          </p:cNvPr>
          <p:cNvSpPr/>
          <p:nvPr/>
        </p:nvSpPr>
        <p:spPr>
          <a:xfrm>
            <a:off x="4169" y="1108290"/>
            <a:ext cx="4385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" name="Rectangle 7">
            <a:extLst>
              <a:ext uri="{FF2B5EF4-FFF2-40B4-BE49-F238E27FC236}">
                <a16:creationId xmlns:a16="http://schemas.microsoft.com/office/drawing/2014/main" id="{10CA7800-FE93-454E-877F-AC81717A9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70" y="1970032"/>
            <a:ext cx="339293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0" dirty="0" err="1"/>
              <a:t>Thường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dùng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để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kể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thông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báo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nhận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định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miêu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tả</a:t>
            </a:r>
            <a:r>
              <a:rPr lang="en-US" altLang="en-US" sz="2800" b="0" dirty="0"/>
              <a:t>… </a:t>
            </a:r>
            <a:r>
              <a:rPr lang="en-US" altLang="en-US" sz="2800" b="0" dirty="0" err="1"/>
              <a:t>Ngoài</a:t>
            </a:r>
            <a:r>
              <a:rPr lang="en-US" altLang="en-US" sz="2800" b="0" dirty="0"/>
              <a:t> ra </a:t>
            </a:r>
            <a:r>
              <a:rPr lang="en-US" altLang="en-US" sz="2800" b="0" dirty="0" err="1"/>
              <a:t>còn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dùng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để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yêu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cầu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đề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nghị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bộc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lộ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tình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cảm</a:t>
            </a:r>
            <a:r>
              <a:rPr lang="en-US" altLang="en-US" sz="2800" b="0" dirty="0"/>
              <a:t>, </a:t>
            </a:r>
            <a:r>
              <a:rPr lang="en-US" altLang="en-US" sz="2800" b="0" dirty="0" err="1"/>
              <a:t>cảm</a:t>
            </a:r>
            <a:r>
              <a:rPr lang="en-US" altLang="en-US" sz="2800" b="0" dirty="0"/>
              <a:t> </a:t>
            </a:r>
            <a:r>
              <a:rPr lang="en-US" altLang="en-US" sz="2800" b="0" dirty="0" err="1"/>
              <a:t>xúc</a:t>
            </a:r>
            <a:r>
              <a:rPr lang="en-US" altLang="en-US" sz="2800" b="0" dirty="0"/>
              <a:t>…</a:t>
            </a:r>
            <a:endParaRPr lang="en-US" altLang="en-US" sz="2800" b="0" dirty="0">
              <a:latin typeface="Arial" panose="020B0604020202020204" pitchFamily="34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7DF4935B-D7C8-41A8-A0E9-8DF822770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2" y="3086266"/>
            <a:ext cx="284658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0" dirty="0" err="1">
                <a:solidFill>
                  <a:srgbClr val="FF0000"/>
                </a:solidFill>
              </a:rPr>
              <a:t>Thường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kết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thúc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bằng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dấu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2800" b="0" dirty="0">
                <a:solidFill>
                  <a:srgbClr val="FF0000"/>
                </a:solidFill>
              </a:rPr>
              <a:t>, </a:t>
            </a:r>
            <a:r>
              <a:rPr lang="en-US" altLang="en-US" sz="2800" b="0" dirty="0" err="1">
                <a:solidFill>
                  <a:srgbClr val="FF0000"/>
                </a:solidFill>
              </a:rPr>
              <a:t>đôi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khi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là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dấu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2800" b="0" dirty="0">
                <a:solidFill>
                  <a:srgbClr val="FF0000"/>
                </a:solidFill>
              </a:rPr>
              <a:t> than </a:t>
            </a:r>
            <a:r>
              <a:rPr lang="en-US" altLang="en-US" sz="2800" b="0" dirty="0" err="1">
                <a:solidFill>
                  <a:srgbClr val="FF0000"/>
                </a:solidFill>
              </a:rPr>
              <a:t>hoặc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dấu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2800" b="0" dirty="0">
                <a:solidFill>
                  <a:srgbClr val="FF0000"/>
                </a:solidFill>
              </a:rPr>
              <a:t> </a:t>
            </a:r>
            <a:r>
              <a:rPr lang="en-US" altLang="en-US" sz="2800" b="0" dirty="0" err="1">
                <a:solidFill>
                  <a:srgbClr val="FF0000"/>
                </a:solidFill>
              </a:rPr>
              <a:t>lửng</a:t>
            </a:r>
            <a:r>
              <a:rPr lang="en-US" altLang="en-US" sz="2800" b="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A5D8C634-FF10-42B1-8C05-988005EA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656" y="5064881"/>
            <a:ext cx="41822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0" dirty="0" err="1">
                <a:solidFill>
                  <a:srgbClr val="0000CC"/>
                </a:solidFill>
              </a:rPr>
              <a:t>Là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kiểu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câu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dùng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phổ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biến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trong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giao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tiếp</a:t>
            </a:r>
            <a:r>
              <a:rPr lang="en-US" altLang="en-US" sz="2800" b="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27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/>
      <p:bldP spid="13" grpId="0"/>
      <p:bldP spid="14" grpId="0"/>
      <p:bldP spid="15" grpId="0"/>
      <p:bldP spid="23" grpId="0" animBg="1"/>
      <p:bldP spid="25" grpId="0"/>
      <p:bldP spid="59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2">
            <a:extLst>
              <a:ext uri="{FF2B5EF4-FFF2-40B4-BE49-F238E27FC236}">
                <a16:creationId xmlns:a16="http://schemas.microsoft.com/office/drawing/2014/main" id="{8C2B2E40-64FA-4FF5-BD0F-B1CD20261266}"/>
              </a:ext>
            </a:extLst>
          </p:cNvPr>
          <p:cNvSpPr>
            <a:spLocks/>
          </p:cNvSpPr>
          <p:nvPr/>
        </p:nvSpPr>
        <p:spPr bwMode="auto">
          <a:xfrm>
            <a:off x="429341" y="1022668"/>
            <a:ext cx="3346899" cy="2289303"/>
          </a:xfrm>
          <a:custGeom>
            <a:avLst/>
            <a:gdLst>
              <a:gd name="T0" fmla="*/ 20 w 305"/>
              <a:gd name="T1" fmla="*/ 201 h 269"/>
              <a:gd name="T2" fmla="*/ 33 w 305"/>
              <a:gd name="T3" fmla="*/ 205 h 269"/>
              <a:gd name="T4" fmla="*/ 37 w 305"/>
              <a:gd name="T5" fmla="*/ 207 h 269"/>
              <a:gd name="T6" fmla="*/ 47 w 305"/>
              <a:gd name="T7" fmla="*/ 222 h 269"/>
              <a:gd name="T8" fmla="*/ 65 w 305"/>
              <a:gd name="T9" fmla="*/ 235 h 269"/>
              <a:gd name="T10" fmla="*/ 78 w 305"/>
              <a:gd name="T11" fmla="*/ 249 h 269"/>
              <a:gd name="T12" fmla="*/ 93 w 305"/>
              <a:gd name="T13" fmla="*/ 255 h 269"/>
              <a:gd name="T14" fmla="*/ 112 w 305"/>
              <a:gd name="T15" fmla="*/ 257 h 269"/>
              <a:gd name="T16" fmla="*/ 122 w 305"/>
              <a:gd name="T17" fmla="*/ 256 h 269"/>
              <a:gd name="T18" fmla="*/ 128 w 305"/>
              <a:gd name="T19" fmla="*/ 256 h 269"/>
              <a:gd name="T20" fmla="*/ 137 w 305"/>
              <a:gd name="T21" fmla="*/ 257 h 269"/>
              <a:gd name="T22" fmla="*/ 139 w 305"/>
              <a:gd name="T23" fmla="*/ 259 h 269"/>
              <a:gd name="T24" fmla="*/ 152 w 305"/>
              <a:gd name="T25" fmla="*/ 269 h 269"/>
              <a:gd name="T26" fmla="*/ 166 w 305"/>
              <a:gd name="T27" fmla="*/ 259 h 269"/>
              <a:gd name="T28" fmla="*/ 168 w 305"/>
              <a:gd name="T29" fmla="*/ 257 h 269"/>
              <a:gd name="T30" fmla="*/ 177 w 305"/>
              <a:gd name="T31" fmla="*/ 256 h 269"/>
              <a:gd name="T32" fmla="*/ 182 w 305"/>
              <a:gd name="T33" fmla="*/ 256 h 269"/>
              <a:gd name="T34" fmla="*/ 193 w 305"/>
              <a:gd name="T35" fmla="*/ 257 h 269"/>
              <a:gd name="T36" fmla="*/ 212 w 305"/>
              <a:gd name="T37" fmla="*/ 255 h 269"/>
              <a:gd name="T38" fmla="*/ 227 w 305"/>
              <a:gd name="T39" fmla="*/ 249 h 269"/>
              <a:gd name="T40" fmla="*/ 240 w 305"/>
              <a:gd name="T41" fmla="*/ 235 h 269"/>
              <a:gd name="T42" fmla="*/ 258 w 305"/>
              <a:gd name="T43" fmla="*/ 222 h 269"/>
              <a:gd name="T44" fmla="*/ 268 w 305"/>
              <a:gd name="T45" fmla="*/ 207 h 269"/>
              <a:gd name="T46" fmla="*/ 272 w 305"/>
              <a:gd name="T47" fmla="*/ 205 h 269"/>
              <a:gd name="T48" fmla="*/ 284 w 305"/>
              <a:gd name="T49" fmla="*/ 201 h 269"/>
              <a:gd name="T50" fmla="*/ 284 w 305"/>
              <a:gd name="T51" fmla="*/ 183 h 269"/>
              <a:gd name="T52" fmla="*/ 305 w 305"/>
              <a:gd name="T53" fmla="*/ 135 h 269"/>
              <a:gd name="T54" fmla="*/ 284 w 305"/>
              <a:gd name="T55" fmla="*/ 86 h 269"/>
              <a:gd name="T56" fmla="*/ 284 w 305"/>
              <a:gd name="T57" fmla="*/ 69 h 269"/>
              <a:gd name="T58" fmla="*/ 272 w 305"/>
              <a:gd name="T59" fmla="*/ 65 h 269"/>
              <a:gd name="T60" fmla="*/ 268 w 305"/>
              <a:gd name="T61" fmla="*/ 63 h 269"/>
              <a:gd name="T62" fmla="*/ 258 w 305"/>
              <a:gd name="T63" fmla="*/ 48 h 269"/>
              <a:gd name="T64" fmla="*/ 240 w 305"/>
              <a:gd name="T65" fmla="*/ 35 h 269"/>
              <a:gd name="T66" fmla="*/ 227 w 305"/>
              <a:gd name="T67" fmla="*/ 21 h 269"/>
              <a:gd name="T68" fmla="*/ 212 w 305"/>
              <a:gd name="T69" fmla="*/ 15 h 269"/>
              <a:gd name="T70" fmla="*/ 193 w 305"/>
              <a:gd name="T71" fmla="*/ 13 h 269"/>
              <a:gd name="T72" fmla="*/ 182 w 305"/>
              <a:gd name="T73" fmla="*/ 13 h 269"/>
              <a:gd name="T74" fmla="*/ 177 w 305"/>
              <a:gd name="T75" fmla="*/ 14 h 269"/>
              <a:gd name="T76" fmla="*/ 177 w 305"/>
              <a:gd name="T77" fmla="*/ 14 h 269"/>
              <a:gd name="T78" fmla="*/ 168 w 305"/>
              <a:gd name="T79" fmla="*/ 12 h 269"/>
              <a:gd name="T80" fmla="*/ 166 w 305"/>
              <a:gd name="T81" fmla="*/ 11 h 269"/>
              <a:gd name="T82" fmla="*/ 152 w 305"/>
              <a:gd name="T83" fmla="*/ 0 h 269"/>
              <a:gd name="T84" fmla="*/ 139 w 305"/>
              <a:gd name="T85" fmla="*/ 11 h 269"/>
              <a:gd name="T86" fmla="*/ 137 w 305"/>
              <a:gd name="T87" fmla="*/ 12 h 269"/>
              <a:gd name="T88" fmla="*/ 128 w 305"/>
              <a:gd name="T89" fmla="*/ 14 h 269"/>
              <a:gd name="T90" fmla="*/ 122 w 305"/>
              <a:gd name="T91" fmla="*/ 13 h 269"/>
              <a:gd name="T92" fmla="*/ 112 w 305"/>
              <a:gd name="T93" fmla="*/ 13 h 269"/>
              <a:gd name="T94" fmla="*/ 93 w 305"/>
              <a:gd name="T95" fmla="*/ 15 h 269"/>
              <a:gd name="T96" fmla="*/ 78 w 305"/>
              <a:gd name="T97" fmla="*/ 21 h 269"/>
              <a:gd name="T98" fmla="*/ 65 w 305"/>
              <a:gd name="T99" fmla="*/ 35 h 269"/>
              <a:gd name="T100" fmla="*/ 47 w 305"/>
              <a:gd name="T101" fmla="*/ 48 h 269"/>
              <a:gd name="T102" fmla="*/ 37 w 305"/>
              <a:gd name="T103" fmla="*/ 63 h 269"/>
              <a:gd name="T104" fmla="*/ 33 w 305"/>
              <a:gd name="T105" fmla="*/ 65 h 269"/>
              <a:gd name="T106" fmla="*/ 20 w 305"/>
              <a:gd name="T107" fmla="*/ 69 h 269"/>
              <a:gd name="T108" fmla="*/ 20 w 305"/>
              <a:gd name="T109" fmla="*/ 86 h 269"/>
              <a:gd name="T110" fmla="*/ 0 w 305"/>
              <a:gd name="T111" fmla="*/ 135 h 269"/>
              <a:gd name="T112" fmla="*/ 20 w 305"/>
              <a:gd name="T113" fmla="*/ 183 h 269"/>
              <a:gd name="T114" fmla="*/ 20 w 305"/>
              <a:gd name="T115" fmla="*/ 20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5" h="269">
                <a:moveTo>
                  <a:pt x="20" y="201"/>
                </a:moveTo>
                <a:cubicBezTo>
                  <a:pt x="33" y="205"/>
                  <a:pt x="33" y="205"/>
                  <a:pt x="33" y="205"/>
                </a:cubicBezTo>
                <a:cubicBezTo>
                  <a:pt x="34" y="205"/>
                  <a:pt x="36" y="206"/>
                  <a:pt x="37" y="207"/>
                </a:cubicBezTo>
                <a:cubicBezTo>
                  <a:pt x="39" y="212"/>
                  <a:pt x="43" y="217"/>
                  <a:pt x="47" y="222"/>
                </a:cubicBezTo>
                <a:cubicBezTo>
                  <a:pt x="52" y="227"/>
                  <a:pt x="58" y="231"/>
                  <a:pt x="65" y="235"/>
                </a:cubicBezTo>
                <a:cubicBezTo>
                  <a:pt x="68" y="240"/>
                  <a:pt x="72" y="245"/>
                  <a:pt x="78" y="249"/>
                </a:cubicBezTo>
                <a:cubicBezTo>
                  <a:pt x="82" y="251"/>
                  <a:pt x="87" y="253"/>
                  <a:pt x="93" y="255"/>
                </a:cubicBezTo>
                <a:cubicBezTo>
                  <a:pt x="99" y="256"/>
                  <a:pt x="105" y="257"/>
                  <a:pt x="112" y="257"/>
                </a:cubicBezTo>
                <a:cubicBezTo>
                  <a:pt x="115" y="257"/>
                  <a:pt x="119" y="257"/>
                  <a:pt x="122" y="256"/>
                </a:cubicBezTo>
                <a:cubicBezTo>
                  <a:pt x="124" y="256"/>
                  <a:pt x="126" y="256"/>
                  <a:pt x="128" y="256"/>
                </a:cubicBezTo>
                <a:cubicBezTo>
                  <a:pt x="132" y="256"/>
                  <a:pt x="135" y="257"/>
                  <a:pt x="137" y="257"/>
                </a:cubicBezTo>
                <a:cubicBezTo>
                  <a:pt x="138" y="258"/>
                  <a:pt x="139" y="259"/>
                  <a:pt x="139" y="25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8"/>
                  <a:pt x="168" y="257"/>
                </a:cubicBezTo>
                <a:cubicBezTo>
                  <a:pt x="170" y="257"/>
                  <a:pt x="173" y="256"/>
                  <a:pt x="177" y="256"/>
                </a:cubicBezTo>
                <a:cubicBezTo>
                  <a:pt x="179" y="256"/>
                  <a:pt x="180" y="256"/>
                  <a:pt x="182" y="256"/>
                </a:cubicBezTo>
                <a:cubicBezTo>
                  <a:pt x="186" y="257"/>
                  <a:pt x="189" y="257"/>
                  <a:pt x="193" y="257"/>
                </a:cubicBezTo>
                <a:cubicBezTo>
                  <a:pt x="200" y="257"/>
                  <a:pt x="206" y="256"/>
                  <a:pt x="212" y="255"/>
                </a:cubicBezTo>
                <a:cubicBezTo>
                  <a:pt x="217" y="253"/>
                  <a:pt x="223" y="251"/>
                  <a:pt x="227" y="249"/>
                </a:cubicBezTo>
                <a:cubicBezTo>
                  <a:pt x="232" y="245"/>
                  <a:pt x="237" y="240"/>
                  <a:pt x="240" y="235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2" y="217"/>
                  <a:pt x="265" y="212"/>
                  <a:pt x="268" y="207"/>
                </a:cubicBezTo>
                <a:cubicBezTo>
                  <a:pt x="269" y="206"/>
                  <a:pt x="270" y="205"/>
                  <a:pt x="272" y="205"/>
                </a:cubicBezTo>
                <a:cubicBezTo>
                  <a:pt x="284" y="201"/>
                  <a:pt x="284" y="201"/>
                  <a:pt x="284" y="201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97" y="170"/>
                  <a:pt x="305" y="153"/>
                  <a:pt x="305" y="135"/>
                </a:cubicBezTo>
                <a:cubicBezTo>
                  <a:pt x="305" y="117"/>
                  <a:pt x="297" y="100"/>
                  <a:pt x="284" y="86"/>
                </a:cubicBezTo>
                <a:cubicBezTo>
                  <a:pt x="284" y="69"/>
                  <a:pt x="284" y="69"/>
                  <a:pt x="284" y="69"/>
                </a:cubicBezTo>
                <a:cubicBezTo>
                  <a:pt x="272" y="65"/>
                  <a:pt x="272" y="65"/>
                  <a:pt x="272" y="65"/>
                </a:cubicBezTo>
                <a:cubicBezTo>
                  <a:pt x="270" y="64"/>
                  <a:pt x="269" y="64"/>
                  <a:pt x="268" y="63"/>
                </a:cubicBezTo>
                <a:cubicBezTo>
                  <a:pt x="265" y="57"/>
                  <a:pt x="262" y="52"/>
                  <a:pt x="258" y="48"/>
                </a:cubicBezTo>
                <a:cubicBezTo>
                  <a:pt x="253" y="43"/>
                  <a:pt x="247" y="38"/>
                  <a:pt x="240" y="35"/>
                </a:cubicBezTo>
                <a:cubicBezTo>
                  <a:pt x="237" y="29"/>
                  <a:pt x="232" y="25"/>
                  <a:pt x="227" y="21"/>
                </a:cubicBezTo>
                <a:cubicBezTo>
                  <a:pt x="223" y="18"/>
                  <a:pt x="217" y="16"/>
                  <a:pt x="212" y="15"/>
                </a:cubicBezTo>
                <a:cubicBezTo>
                  <a:pt x="206" y="13"/>
                  <a:pt x="200" y="13"/>
                  <a:pt x="193" y="13"/>
                </a:cubicBezTo>
                <a:cubicBezTo>
                  <a:pt x="190" y="13"/>
                  <a:pt x="186" y="13"/>
                  <a:pt x="182" y="13"/>
                </a:cubicBezTo>
                <a:cubicBezTo>
                  <a:pt x="180" y="14"/>
                  <a:pt x="179" y="14"/>
                  <a:pt x="177" y="14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3" y="14"/>
                  <a:pt x="170" y="13"/>
                  <a:pt x="168" y="12"/>
                </a:cubicBezTo>
                <a:cubicBezTo>
                  <a:pt x="166" y="12"/>
                  <a:pt x="166" y="11"/>
                  <a:pt x="166" y="11"/>
                </a:cubicBezTo>
                <a:cubicBezTo>
                  <a:pt x="152" y="0"/>
                  <a:pt x="152" y="0"/>
                  <a:pt x="152" y="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39" y="11"/>
                  <a:pt x="138" y="12"/>
                  <a:pt x="137" y="12"/>
                </a:cubicBezTo>
                <a:cubicBezTo>
                  <a:pt x="135" y="13"/>
                  <a:pt x="132" y="14"/>
                  <a:pt x="128" y="14"/>
                </a:cubicBezTo>
                <a:cubicBezTo>
                  <a:pt x="126" y="14"/>
                  <a:pt x="124" y="14"/>
                  <a:pt x="122" y="13"/>
                </a:cubicBezTo>
                <a:cubicBezTo>
                  <a:pt x="119" y="13"/>
                  <a:pt x="115" y="13"/>
                  <a:pt x="112" y="13"/>
                </a:cubicBezTo>
                <a:cubicBezTo>
                  <a:pt x="105" y="13"/>
                  <a:pt x="99" y="13"/>
                  <a:pt x="93" y="15"/>
                </a:cubicBezTo>
                <a:cubicBezTo>
                  <a:pt x="87" y="16"/>
                  <a:pt x="82" y="18"/>
                  <a:pt x="78" y="21"/>
                </a:cubicBezTo>
                <a:cubicBezTo>
                  <a:pt x="72" y="25"/>
                  <a:pt x="68" y="29"/>
                  <a:pt x="65" y="35"/>
                </a:cubicBezTo>
                <a:cubicBezTo>
                  <a:pt x="58" y="38"/>
                  <a:pt x="52" y="43"/>
                  <a:pt x="47" y="48"/>
                </a:cubicBezTo>
                <a:cubicBezTo>
                  <a:pt x="43" y="52"/>
                  <a:pt x="39" y="57"/>
                  <a:pt x="37" y="63"/>
                </a:cubicBezTo>
                <a:cubicBezTo>
                  <a:pt x="36" y="64"/>
                  <a:pt x="34" y="64"/>
                  <a:pt x="33" y="65"/>
                </a:cubicBezTo>
                <a:cubicBezTo>
                  <a:pt x="20" y="69"/>
                  <a:pt x="20" y="69"/>
                  <a:pt x="20" y="69"/>
                </a:cubicBezTo>
                <a:cubicBezTo>
                  <a:pt x="20" y="86"/>
                  <a:pt x="20" y="86"/>
                  <a:pt x="20" y="86"/>
                </a:cubicBezTo>
                <a:cubicBezTo>
                  <a:pt x="7" y="100"/>
                  <a:pt x="0" y="117"/>
                  <a:pt x="0" y="135"/>
                </a:cubicBezTo>
                <a:cubicBezTo>
                  <a:pt x="0" y="153"/>
                  <a:pt x="7" y="170"/>
                  <a:pt x="20" y="183"/>
                </a:cubicBezTo>
                <a:lnTo>
                  <a:pt x="20" y="201"/>
                </a:ln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B7529831-F51F-4B8E-8C9B-D21174325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4" y="3850438"/>
            <a:ext cx="3840854" cy="2400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C042B-7D03-42E5-91D4-2A62E59A6759}"/>
              </a:ext>
            </a:extLst>
          </p:cNvPr>
          <p:cNvSpPr txBox="1"/>
          <p:nvPr/>
        </p:nvSpPr>
        <p:spPr>
          <a:xfrm>
            <a:off x="432483" y="1412171"/>
            <a:ext cx="3346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SG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3C1262-B8DB-4283-974F-B6A2D124C006}"/>
              </a:ext>
            </a:extLst>
          </p:cNvPr>
          <p:cNvSpPr txBox="1"/>
          <p:nvPr/>
        </p:nvSpPr>
        <p:spPr>
          <a:xfrm>
            <a:off x="4729317" y="462115"/>
            <a:ext cx="690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58PIC58PIC58PIC58PICHsaGKG559akDq_PIC2018.png">
            <a:extLst>
              <a:ext uri="{FF2B5EF4-FFF2-40B4-BE49-F238E27FC236}">
                <a16:creationId xmlns:a16="http://schemas.microsoft.com/office/drawing/2014/main" id="{86317E5F-16E4-4119-9540-5AE0CC379D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4444544" y="2043418"/>
            <a:ext cx="7739229" cy="4657265"/>
          </a:xfrm>
          <a:prstGeom prst="rect">
            <a:avLst/>
          </a:prstGeom>
        </p:spPr>
      </p:pic>
      <p:sp>
        <p:nvSpPr>
          <p:cNvPr id="30" name="Text Box 4">
            <a:extLst>
              <a:ext uri="{FF2B5EF4-FFF2-40B4-BE49-F238E27FC236}">
                <a16:creationId xmlns:a16="http://schemas.microsoft.com/office/drawing/2014/main" id="{710236E8-445C-4A80-940F-B1D9490B7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017" y="4118985"/>
            <a:ext cx="6038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0" dirty="0">
                <a:solidFill>
                  <a:srgbClr val="0000CC"/>
                </a:solidFill>
              </a:rPr>
              <a:t>b) </a:t>
            </a:r>
            <a:r>
              <a:rPr lang="en-US" altLang="en-US" sz="2800" b="0" dirty="0" err="1">
                <a:solidFill>
                  <a:srgbClr val="0000CC"/>
                </a:solidFill>
              </a:rPr>
              <a:t>Mã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Lương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nhìn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cây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bút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bằng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vàng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sáng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lấp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lánh</a:t>
            </a:r>
            <a:r>
              <a:rPr lang="en-US" altLang="en-US" sz="2800" b="0" dirty="0">
                <a:solidFill>
                  <a:srgbClr val="0000CC"/>
                </a:solidFill>
              </a:rPr>
              <a:t>, </a:t>
            </a:r>
            <a:r>
              <a:rPr lang="en-US" altLang="en-US" sz="2800" b="0" dirty="0" err="1">
                <a:solidFill>
                  <a:srgbClr val="0000CC"/>
                </a:solidFill>
              </a:rPr>
              <a:t>em</a:t>
            </a:r>
            <a:r>
              <a:rPr lang="en-US" altLang="en-US" sz="2800" b="0" dirty="0">
                <a:solidFill>
                  <a:srgbClr val="0000CC"/>
                </a:solidFill>
              </a:rPr>
              <a:t> sung </a:t>
            </a:r>
            <a:r>
              <a:rPr lang="en-US" altLang="en-US" sz="2800" b="0" dirty="0" err="1">
                <a:solidFill>
                  <a:srgbClr val="0000CC"/>
                </a:solidFill>
              </a:rPr>
              <a:t>sướng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reo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lên</a:t>
            </a:r>
            <a:r>
              <a:rPr lang="en-US" altLang="en-US" sz="2800" b="0" dirty="0">
                <a:solidFill>
                  <a:srgbClr val="0000CC"/>
                </a:solidFill>
              </a:rPr>
              <a:t>:</a:t>
            </a:r>
          </a:p>
          <a:p>
            <a:pPr algn="just" eaLnBrk="1" hangingPunct="1">
              <a:buFontTx/>
              <a:buChar char="-"/>
            </a:pP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Cây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bút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đẹp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quá</a:t>
            </a:r>
            <a:r>
              <a:rPr lang="en-US" altLang="en-US" sz="2800" b="0" dirty="0">
                <a:solidFill>
                  <a:srgbClr val="0000CC"/>
                </a:solidFill>
              </a:rPr>
              <a:t>! </a:t>
            </a:r>
            <a:r>
              <a:rPr lang="en-US" altLang="en-US" sz="2800" b="0" dirty="0" err="1">
                <a:solidFill>
                  <a:srgbClr val="0000CC"/>
                </a:solidFill>
              </a:rPr>
              <a:t>Cháu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cảm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ơn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ông</a:t>
            </a:r>
            <a:r>
              <a:rPr lang="en-US" altLang="en-US" sz="2800" b="0" dirty="0">
                <a:solidFill>
                  <a:srgbClr val="0000CC"/>
                </a:solidFill>
              </a:rPr>
              <a:t>! </a:t>
            </a:r>
            <a:r>
              <a:rPr lang="en-US" altLang="en-US" sz="2800" b="0" dirty="0" err="1">
                <a:solidFill>
                  <a:srgbClr val="0000CC"/>
                </a:solidFill>
              </a:rPr>
              <a:t>Cảm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ơn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ông</a:t>
            </a:r>
            <a:r>
              <a:rPr lang="en-US" altLang="en-US" sz="2800" b="0" dirty="0">
                <a:solidFill>
                  <a:srgbClr val="0000CC"/>
                </a:solidFill>
              </a:rPr>
              <a:t>!</a:t>
            </a:r>
            <a:endParaRPr lang="en-US" altLang="en-US" sz="2800" b="0" i="1" dirty="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894BA2F1-6323-4887-9D5F-A93AF68A9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017" y="2896331"/>
            <a:ext cx="60383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AutoNum type="alphaLcParenR"/>
            </a:pPr>
            <a:r>
              <a:rPr lang="en-US" altLang="en-US" sz="2800" b="0" dirty="0" err="1">
                <a:solidFill>
                  <a:srgbClr val="0000CC"/>
                </a:solidFill>
              </a:rPr>
              <a:t>Thế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Dế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Choắt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tắt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thở</a:t>
            </a:r>
            <a:r>
              <a:rPr lang="en-US" altLang="en-US" sz="2800" b="0" dirty="0">
                <a:solidFill>
                  <a:srgbClr val="0000CC"/>
                </a:solidFill>
              </a:rPr>
              <a:t>. </a:t>
            </a:r>
            <a:r>
              <a:rPr lang="en-US" altLang="en-US" sz="2800" b="0" dirty="0" err="1">
                <a:solidFill>
                  <a:srgbClr val="0000CC"/>
                </a:solidFill>
              </a:rPr>
              <a:t>Tôi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thương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lắm</a:t>
            </a:r>
            <a:r>
              <a:rPr lang="en-US" altLang="en-US" sz="2800" b="0" dirty="0">
                <a:solidFill>
                  <a:srgbClr val="0000CC"/>
                </a:solidFill>
              </a:rPr>
              <a:t>. </a:t>
            </a:r>
            <a:r>
              <a:rPr lang="en-US" altLang="en-US" sz="28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thương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ăn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năn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tội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800" b="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5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dáº¿ choáº¯t cháº¿t">
            <a:extLst>
              <a:ext uri="{FF2B5EF4-FFF2-40B4-BE49-F238E27FC236}">
                <a16:creationId xmlns:a16="http://schemas.microsoft.com/office/drawing/2014/main" id="{CD85DBCB-958F-4636-B8AD-9851AB5E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28072A36-BDBA-4A48-BD40-41090E7A0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3402" r="15586" b="12867"/>
          <a:stretch/>
        </p:blipFill>
        <p:spPr>
          <a:xfrm rot="5400000">
            <a:off x="3116580" y="-2186940"/>
            <a:ext cx="5943600" cy="11262360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CFA716BB-935C-4956-A292-F0032C6B3D7A}"/>
              </a:ext>
            </a:extLst>
          </p:cNvPr>
          <p:cNvGrpSpPr/>
          <p:nvPr/>
        </p:nvGrpSpPr>
        <p:grpSpPr>
          <a:xfrm>
            <a:off x="926688" y="841071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ECA5F384-66B1-49AD-934B-197DBAA60137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64FD2BB0-46F9-45E2-8EF6-93B722AE73F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7" name="组合 10">
            <a:extLst>
              <a:ext uri="{FF2B5EF4-FFF2-40B4-BE49-F238E27FC236}">
                <a16:creationId xmlns:a16="http://schemas.microsoft.com/office/drawing/2014/main" id="{A7FFD559-FA2E-407D-8305-B2597C81B3BA}"/>
              </a:ext>
            </a:extLst>
          </p:cNvPr>
          <p:cNvGrpSpPr/>
          <p:nvPr/>
        </p:nvGrpSpPr>
        <p:grpSpPr>
          <a:xfrm>
            <a:off x="933317" y="2496515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8" name="菱形 11">
              <a:extLst>
                <a:ext uri="{FF2B5EF4-FFF2-40B4-BE49-F238E27FC236}">
                  <a16:creationId xmlns:a16="http://schemas.microsoft.com/office/drawing/2014/main" id="{37D573CC-8C34-45F7-8757-1D8D6E73E9E8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12">
              <a:extLst>
                <a:ext uri="{FF2B5EF4-FFF2-40B4-BE49-F238E27FC236}">
                  <a16:creationId xmlns:a16="http://schemas.microsoft.com/office/drawing/2014/main" id="{3811DC9A-CA7E-4196-AF8D-520AA015AD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016CD3ED-6E4D-4781-AF48-05248F0DEF51}"/>
              </a:ext>
            </a:extLst>
          </p:cNvPr>
          <p:cNvGrpSpPr/>
          <p:nvPr/>
        </p:nvGrpSpPr>
        <p:grpSpPr>
          <a:xfrm>
            <a:off x="926688" y="4237245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1" name="菱形 15">
              <a:extLst>
                <a:ext uri="{FF2B5EF4-FFF2-40B4-BE49-F238E27FC236}">
                  <a16:creationId xmlns:a16="http://schemas.microsoft.com/office/drawing/2014/main" id="{954F080F-F2AB-4E88-BCBD-56337A696A05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2" name="菱形 16">
              <a:extLst>
                <a:ext uri="{FF2B5EF4-FFF2-40B4-BE49-F238E27FC236}">
                  <a16:creationId xmlns:a16="http://schemas.microsoft.com/office/drawing/2014/main" id="{65EEAF81-F10C-4E77-9379-8854F86ABB1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3" name="文本框 22">
            <a:extLst>
              <a:ext uri="{FF2B5EF4-FFF2-40B4-BE49-F238E27FC236}">
                <a16:creationId xmlns:a16="http://schemas.microsoft.com/office/drawing/2014/main" id="{A6BE2515-B755-4AB1-B46B-A77B90EEC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098" y="1098445"/>
            <a:ext cx="54327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4" name="文本框 20">
            <a:extLst>
              <a:ext uri="{FF2B5EF4-FFF2-40B4-BE49-F238E27FC236}">
                <a16:creationId xmlns:a16="http://schemas.microsoft.com/office/drawing/2014/main" id="{01001237-D7BE-4BBA-9FDD-5F2855A1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199" y="2888415"/>
            <a:ext cx="54327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8A62C5C5-35DD-4B4D-BD7A-0915B7847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208" y="4527313"/>
            <a:ext cx="678521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A491A187-0DA4-4D3A-9876-59DFA623A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34" y="1247775"/>
            <a:ext cx="824730" cy="728638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3BB9A514-237F-42BB-BCE8-9A5E503FB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22" y="2982088"/>
            <a:ext cx="824730" cy="728638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422823C3-426F-4990-BF8F-872767F2D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74" y="4698910"/>
            <a:ext cx="824730" cy="7286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323A10-4FFD-4BC4-AC6F-8500A4E226B6}"/>
              </a:ext>
            </a:extLst>
          </p:cNvPr>
          <p:cNvSpPr/>
          <p:nvPr/>
        </p:nvSpPr>
        <p:spPr>
          <a:xfrm>
            <a:off x="2368734" y="19343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D8321D-E046-48B1-8B95-7F203BC2DC2B}"/>
              </a:ext>
            </a:extLst>
          </p:cNvPr>
          <p:cNvSpPr/>
          <p:nvPr/>
        </p:nvSpPr>
        <p:spPr>
          <a:xfrm>
            <a:off x="2368734" y="3632068"/>
            <a:ext cx="8719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4884A1-E89B-4EBD-9C7D-2E2311F1CDE2}"/>
              </a:ext>
            </a:extLst>
          </p:cNvPr>
          <p:cNvSpPr/>
          <p:nvPr/>
        </p:nvSpPr>
        <p:spPr>
          <a:xfrm>
            <a:off x="2400770" y="5284166"/>
            <a:ext cx="8719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5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mÃ£ lÆ°Æ¡ng vÃ  tháº§n">
            <a:extLst>
              <a:ext uri="{FF2B5EF4-FFF2-40B4-BE49-F238E27FC236}">
                <a16:creationId xmlns:a16="http://schemas.microsoft.com/office/drawing/2014/main" id="{DB560315-A2EB-43EA-9D74-FA2C2F86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F479577D-9865-471A-8FAA-179A6AC5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3402" r="15586" b="12867"/>
          <a:stretch/>
        </p:blipFill>
        <p:spPr>
          <a:xfrm rot="5400000">
            <a:off x="3127466" y="-2176054"/>
            <a:ext cx="5943600" cy="11262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9B9AB235-3F89-4786-A3EC-CF6A4176F6FE}"/>
              </a:ext>
            </a:extLst>
          </p:cNvPr>
          <p:cNvGrpSpPr/>
          <p:nvPr/>
        </p:nvGrpSpPr>
        <p:grpSpPr>
          <a:xfrm>
            <a:off x="937574" y="1102332"/>
            <a:ext cx="887925" cy="899452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AEE2500D-8F10-4E7D-B6BC-CC35FCBA612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2B37872-A027-45D5-BEE7-DEF6BA692F1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7" name="组合 10">
            <a:extLst>
              <a:ext uri="{FF2B5EF4-FFF2-40B4-BE49-F238E27FC236}">
                <a16:creationId xmlns:a16="http://schemas.microsoft.com/office/drawing/2014/main" id="{D6EA60D0-8C89-42E3-B150-924F523ECF93}"/>
              </a:ext>
            </a:extLst>
          </p:cNvPr>
          <p:cNvGrpSpPr/>
          <p:nvPr/>
        </p:nvGrpSpPr>
        <p:grpSpPr>
          <a:xfrm>
            <a:off x="944203" y="2779546"/>
            <a:ext cx="887925" cy="899452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8" name="菱形 11">
              <a:extLst>
                <a:ext uri="{FF2B5EF4-FFF2-40B4-BE49-F238E27FC236}">
                  <a16:creationId xmlns:a16="http://schemas.microsoft.com/office/drawing/2014/main" id="{B0A4F031-E9A4-40E2-B883-3AFC0ED9999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12">
              <a:extLst>
                <a:ext uri="{FF2B5EF4-FFF2-40B4-BE49-F238E27FC236}">
                  <a16:creationId xmlns:a16="http://schemas.microsoft.com/office/drawing/2014/main" id="{DE780BB8-B883-4669-B25E-DC04559C233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47CC5A5E-C9FA-47C5-AA65-EE9A066451BF}"/>
              </a:ext>
            </a:extLst>
          </p:cNvPr>
          <p:cNvGrpSpPr/>
          <p:nvPr/>
        </p:nvGrpSpPr>
        <p:grpSpPr>
          <a:xfrm>
            <a:off x="959164" y="4475212"/>
            <a:ext cx="887925" cy="899452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1" name="菱形 15">
              <a:extLst>
                <a:ext uri="{FF2B5EF4-FFF2-40B4-BE49-F238E27FC236}">
                  <a16:creationId xmlns:a16="http://schemas.microsoft.com/office/drawing/2014/main" id="{6A89322A-09E6-45C9-939C-D1B4E45A1273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2" name="菱形 16">
              <a:extLst>
                <a:ext uri="{FF2B5EF4-FFF2-40B4-BE49-F238E27FC236}">
                  <a16:creationId xmlns:a16="http://schemas.microsoft.com/office/drawing/2014/main" id="{86C94102-738F-457F-A149-2F5B59BC8C6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3" name="文本框 22">
            <a:extLst>
              <a:ext uri="{FF2B5EF4-FFF2-40B4-BE49-F238E27FC236}">
                <a16:creationId xmlns:a16="http://schemas.microsoft.com/office/drawing/2014/main" id="{97DD6AD0-C52B-410D-9EDA-52318E900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984" y="997591"/>
            <a:ext cx="888085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sung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4" name="文本框 20">
            <a:extLst>
              <a:ext uri="{FF2B5EF4-FFF2-40B4-BE49-F238E27FC236}">
                <a16:creationId xmlns:a16="http://schemas.microsoft.com/office/drawing/2014/main" id="{7EE56A76-7D7B-4C2C-B0D5-F4D089AA9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984" y="2724366"/>
            <a:ext cx="54327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313A23A6-AA5D-4C79-B165-49B8923F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094" y="4298715"/>
            <a:ext cx="67852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89FA7A75-9329-4687-B400-E31F123A5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76" y="1432833"/>
            <a:ext cx="695080" cy="614094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4492CCBF-E9E9-4423-B756-76937260E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76" y="3123449"/>
            <a:ext cx="695080" cy="614094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8022EE27-423C-45C5-B2F6-52EB8FEFC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22" y="4819115"/>
            <a:ext cx="695080" cy="6140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F52B2B7-249D-43F5-B18D-81F4554B76E5}"/>
              </a:ext>
            </a:extLst>
          </p:cNvPr>
          <p:cNvSpPr/>
          <p:nvPr/>
        </p:nvSpPr>
        <p:spPr>
          <a:xfrm>
            <a:off x="2379620" y="170286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5A36FA-D4C0-44AA-8776-D2DEC2004B0B}"/>
              </a:ext>
            </a:extLst>
          </p:cNvPr>
          <p:cNvSpPr/>
          <p:nvPr/>
        </p:nvSpPr>
        <p:spPr>
          <a:xfrm>
            <a:off x="2337519" y="3402703"/>
            <a:ext cx="8719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D28974-CEFA-4366-9626-4BE0491EDFA2}"/>
              </a:ext>
            </a:extLst>
          </p:cNvPr>
          <p:cNvSpPr/>
          <p:nvPr/>
        </p:nvSpPr>
        <p:spPr>
          <a:xfrm>
            <a:off x="2411656" y="5055568"/>
            <a:ext cx="8719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BE863AC-9DA7-4B5A-BB85-E47C8294450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22" name="图片 20">
              <a:extLst>
                <a:ext uri="{FF2B5EF4-FFF2-40B4-BE49-F238E27FC236}">
                  <a16:creationId xmlns:a16="http://schemas.microsoft.com/office/drawing/2014/main" id="{0422C906-32BD-4D0A-91D8-4C16AE25B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32E90F1-832D-4E89-8E5C-F6A20766CBF4}"/>
                </a:ext>
              </a:extLst>
            </p:cNvPr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1CAC22C-9A50-45DB-99A4-809EB21E5BFF}"/>
              </a:ext>
            </a:extLst>
          </p:cNvPr>
          <p:cNvSpPr/>
          <p:nvPr/>
        </p:nvSpPr>
        <p:spPr>
          <a:xfrm>
            <a:off x="911225" y="2613025"/>
            <a:ext cx="10650538" cy="2730500"/>
          </a:xfrm>
          <a:prstGeom prst="roundRect">
            <a:avLst>
              <a:gd name="adj" fmla="val 5504"/>
            </a:avLst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F77147-4A6F-4FA7-A156-DBC4AA389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195" y="3076414"/>
            <a:ext cx="612549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zh-CN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SG" altLang="zh-CN" sz="10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CN" altLang="en-US" sz="10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F66A0D-5C9A-45F1-B1C8-434F55A65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00" y="333216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74DB41F-F591-4C68-B25C-BBC86EAFC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463" y="1238250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22">
            <a:extLst>
              <a:ext uri="{FF2B5EF4-FFF2-40B4-BE49-F238E27FC236}">
                <a16:creationId xmlns:a16="http://schemas.microsoft.com/office/drawing/2014/main" id="{9B1C24E7-0D21-4481-BEC5-5E2B09E5A41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478206" y="3027254"/>
            <a:ext cx="1543587" cy="1843292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43878519 w 424"/>
              <a:gd name="T5" fmla="*/ 2147483646 h 512"/>
              <a:gd name="T6" fmla="*/ 0 w 424"/>
              <a:gd name="T7" fmla="*/ 908268691 h 512"/>
              <a:gd name="T8" fmla="*/ 2147483646 w 424"/>
              <a:gd name="T9" fmla="*/ 2147483646 h 512"/>
              <a:gd name="T10" fmla="*/ 1162747964 w 424"/>
              <a:gd name="T11" fmla="*/ 2147483646 h 512"/>
              <a:gd name="T12" fmla="*/ 1733154658 w 424"/>
              <a:gd name="T13" fmla="*/ 2147483646 h 512"/>
              <a:gd name="T14" fmla="*/ 1162747964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XANH</a:t>
            </a:r>
          </a:p>
        </p:txBody>
      </p:sp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9832"/>
            <a:ext cx="8438670" cy="32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01447" y="3317710"/>
            <a:ext cx="3697544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70439" y="3333586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1447" y="5092765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70439" y="5084489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475" y="970435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5" y="135612"/>
            <a:ext cx="8438670" cy="35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34627" y="3637937"/>
            <a:ext cx="3448051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54127" y="5150158"/>
            <a:ext cx="4095136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4628" y="5158578"/>
            <a:ext cx="3448050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54127" y="3653957"/>
            <a:ext cx="4095136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3694" y="930965"/>
            <a:ext cx="5802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362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210770"/>
            <a:ext cx="3770672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4296" y="3667223"/>
            <a:ext cx="3603524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4297" y="5191720"/>
            <a:ext cx="3603523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3687098"/>
            <a:ext cx="3770672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8367" y="959018"/>
            <a:ext cx="6081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8F8D68F-345C-4DCD-900A-C1EF6954401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098" name="图片 20">
              <a:extLst>
                <a:ext uri="{FF2B5EF4-FFF2-40B4-BE49-F238E27FC236}">
                  <a16:creationId xmlns:a16="http://schemas.microsoft.com/office/drawing/2014/main" id="{859D2E35-CB78-40B4-9075-A75557C1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96554E0-1228-42F2-AD48-50A96069A38B}"/>
                </a:ext>
              </a:extLst>
            </p:cNvPr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14C8808E-9A72-4DCB-A8E7-4AAB4634D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文本框 6">
            <a:extLst>
              <a:ext uri="{FF2B5EF4-FFF2-40B4-BE49-F238E27FC236}">
                <a16:creationId xmlns:a16="http://schemas.microsoft.com/office/drawing/2014/main" id="{4B1AEF95-06CD-46B7-8016-077766B8C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614" y="2039301"/>
            <a:ext cx="50561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zh-CN" sz="8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MỤC LỤC</a:t>
            </a:r>
            <a:endParaRPr lang="zh-CN" altLang="en-US" sz="8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3D803056-1F75-41BB-9DDD-7C12B2329E3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796713" y="5410612"/>
            <a:ext cx="388937" cy="471488"/>
          </a:xfrm>
          <a:custGeom>
            <a:avLst/>
            <a:gdLst>
              <a:gd name="T0" fmla="*/ 221300566 w 424"/>
              <a:gd name="T1" fmla="*/ 122961676 h 512"/>
              <a:gd name="T2" fmla="*/ 340785866 w 424"/>
              <a:gd name="T3" fmla="*/ 302739498 h 512"/>
              <a:gd name="T4" fmla="*/ 1683253 w 424"/>
              <a:gd name="T5" fmla="*/ 434181512 h 512"/>
              <a:gd name="T6" fmla="*/ 0 w 424"/>
              <a:gd name="T7" fmla="*/ 34768557 h 512"/>
              <a:gd name="T8" fmla="*/ 221300566 w 424"/>
              <a:gd name="T9" fmla="*/ 122961676 h 512"/>
              <a:gd name="T10" fmla="*/ 44596580 w 424"/>
              <a:gd name="T11" fmla="*/ 110241630 h 512"/>
              <a:gd name="T12" fmla="*/ 66474287 w 424"/>
              <a:gd name="T13" fmla="*/ 92432828 h 512"/>
              <a:gd name="T14" fmla="*/ 44596580 w 424"/>
              <a:gd name="T15" fmla="*/ 110241630 h 512"/>
              <a:gd name="T16" fmla="*/ 148095101 w 424"/>
              <a:gd name="T17" fmla="*/ 166210571 h 512"/>
              <a:gd name="T18" fmla="*/ 225508241 w 424"/>
              <a:gd name="T19" fmla="*/ 239987392 h 512"/>
              <a:gd name="T20" fmla="*/ 148095101 w 424"/>
              <a:gd name="T21" fmla="*/ 166210571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1DC52353-0648-4A1B-85DC-6A5ED659C9E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727170" y="4125657"/>
            <a:ext cx="547687" cy="457200"/>
          </a:xfrm>
          <a:custGeom>
            <a:avLst/>
            <a:gdLst>
              <a:gd name="T0" fmla="*/ 361055086 w 597"/>
              <a:gd name="T1" fmla="*/ 846326 h 497"/>
              <a:gd name="T2" fmla="*/ 502447320 w 597"/>
              <a:gd name="T3" fmla="*/ 372351223 h 497"/>
              <a:gd name="T4" fmla="*/ 341697974 w 597"/>
              <a:gd name="T5" fmla="*/ 420587203 h 497"/>
              <a:gd name="T6" fmla="*/ 328231480 w 597"/>
              <a:gd name="T7" fmla="*/ 317344636 h 497"/>
              <a:gd name="T8" fmla="*/ 197781060 w 597"/>
              <a:gd name="T9" fmla="*/ 311420354 h 497"/>
              <a:gd name="T10" fmla="*/ 163274027 w 597"/>
              <a:gd name="T11" fmla="*/ 402816198 h 497"/>
              <a:gd name="T12" fmla="*/ 0 w 597"/>
              <a:gd name="T13" fmla="*/ 337654619 h 497"/>
              <a:gd name="T14" fmla="*/ 126243230 w 597"/>
              <a:gd name="T15" fmla="*/ 28772323 h 497"/>
              <a:gd name="T16" fmla="*/ 361055086 w 597"/>
              <a:gd name="T17" fmla="*/ 846326 h 497"/>
              <a:gd name="T18" fmla="*/ 230603749 w 597"/>
              <a:gd name="T19" fmla="*/ 232719400 h 497"/>
              <a:gd name="T20" fmla="*/ 306349687 w 597"/>
              <a:gd name="T21" fmla="*/ 230180422 h 497"/>
              <a:gd name="T22" fmla="*/ 280259786 w 597"/>
              <a:gd name="T23" fmla="*/ 101549915 h 497"/>
              <a:gd name="T24" fmla="*/ 230603749 w 597"/>
              <a:gd name="T25" fmla="*/ 232719400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2F5C223-2F82-4CFD-BBA2-F74C6EF544AF}"/>
              </a:ext>
            </a:extLst>
          </p:cNvPr>
          <p:cNvGrpSpPr>
            <a:grpSpLocks/>
          </p:cNvGrpSpPr>
          <p:nvPr/>
        </p:nvGrpSpPr>
        <p:grpSpPr bwMode="auto">
          <a:xfrm>
            <a:off x="3430124" y="3844413"/>
            <a:ext cx="6154280" cy="830826"/>
            <a:chOff x="4206204" y="3492500"/>
            <a:chExt cx="4130583" cy="62230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C709D88-6E04-45D9-847F-3A05FBE6670D}"/>
                </a:ext>
              </a:extLst>
            </p:cNvPr>
            <p:cNvSpPr/>
            <p:nvPr/>
          </p:nvSpPr>
          <p:spPr>
            <a:xfrm>
              <a:off x="4206204" y="3492500"/>
              <a:ext cx="4130583" cy="6223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64" name="矩形 16">
              <a:extLst>
                <a:ext uri="{FF2B5EF4-FFF2-40B4-BE49-F238E27FC236}">
                  <a16:creationId xmlns:a16="http://schemas.microsoft.com/office/drawing/2014/main" id="{F1CACFCB-6BC5-4319-920F-980508B6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1854" y="3601296"/>
              <a:ext cx="4064933" cy="43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Đặc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hình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thức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chức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năng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E00C3F9-EBC4-493A-ABD3-927E991961C3}"/>
              </a:ext>
            </a:extLst>
          </p:cNvPr>
          <p:cNvGrpSpPr>
            <a:grpSpLocks/>
          </p:cNvGrpSpPr>
          <p:nvPr/>
        </p:nvGrpSpPr>
        <p:grpSpPr bwMode="auto">
          <a:xfrm>
            <a:off x="3420292" y="5199218"/>
            <a:ext cx="4148152" cy="830826"/>
            <a:chOff x="4206204" y="4267200"/>
            <a:chExt cx="2784126" cy="6223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6A29877-E888-479F-A83E-630964AB1FDA}"/>
                </a:ext>
              </a:extLst>
            </p:cNvPr>
            <p:cNvSpPr/>
            <p:nvPr/>
          </p:nvSpPr>
          <p:spPr>
            <a:xfrm>
              <a:off x="4206204" y="4267200"/>
              <a:ext cx="2784126" cy="622300"/>
            </a:xfrm>
            <a:prstGeom prst="roundRect">
              <a:avLst/>
            </a:prstGeom>
            <a:solidFill>
              <a:srgbClr val="B3E5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62" name="矩形 17">
              <a:extLst>
                <a:ext uri="{FF2B5EF4-FFF2-40B4-BE49-F238E27FC236}">
                  <a16:creationId xmlns:a16="http://schemas.microsoft.com/office/drawing/2014/main" id="{2FEBD556-0A32-46C1-AA16-F42990932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948" y="4340684"/>
              <a:ext cx="1324638" cy="43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Luyện</a:t>
              </a:r>
              <a:r>
                <a:rPr lang="en-SG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tập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40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Cam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7296" y="658724"/>
            <a:ext cx="61163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61" grpId="0" animBg="1"/>
      <p:bldP spid="6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93769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08544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67425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482191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482191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08321" y="5566258"/>
            <a:ext cx="433214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Cam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6136" y="5557157"/>
            <a:ext cx="318196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6137" y="4348667"/>
            <a:ext cx="318196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08320" y="4376882"/>
            <a:ext cx="433214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Cam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506" y="742804"/>
            <a:ext cx="6526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26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4638252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2878394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4619202"/>
            <a:ext cx="3448050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ở vốn làm nghề chài lưới.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2898269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ràng buộc dư luận, thi hành chính sách ngu dân.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9588" y="677219"/>
            <a:ext cx="608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dưới không dùng để kể, thông báo?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2" y="619434"/>
            <a:ext cx="8082894" cy="25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0099" y="3731596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374747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0100" y="4956042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4947766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5920" y="1093078"/>
            <a:ext cx="6294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“Hùng Vương thứ mười tám có một người con gái tên là Mị Nương”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54" grpId="0" animBg="1"/>
      <p:bldP spid="5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304800"/>
            <a:ext cx="8438670" cy="35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00099" y="421337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391304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399724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0" y="422939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9129" y="1160804"/>
            <a:ext cx="6431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+mj-lt"/>
              </a:rPr>
              <a:t>Câu trần thuật sau dùng để làm gì? “Các con ơi, đây là lần cuối cùng thầy dạy các con.”</a:t>
            </a:r>
            <a:endParaRPr lang="en-US" sz="66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67099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35214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94095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508861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508861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4" y="400665"/>
            <a:ext cx="8438670" cy="33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300786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5291685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099" y="4083195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4111410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8657" y="1289446"/>
            <a:ext cx="608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Trong 4 kiểu câu đã học, kiểu câu nào được sử dụng phổ biến nhất trong giao tiếp hằng ngày ?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823391"/>
            <a:ext cx="183163" cy="199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199743"/>
            <a:ext cx="1448707" cy="1448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788556"/>
            <a:ext cx="868494" cy="8794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4936217"/>
            <a:ext cx="1831582" cy="1831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4936217"/>
            <a:ext cx="1831582" cy="1831582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366712"/>
            <a:ext cx="8438670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800099" y="3750809"/>
            <a:ext cx="3200401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286865" y="5243368"/>
            <a:ext cx="3432979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00100" y="5251788"/>
            <a:ext cx="3200400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86865" y="3766829"/>
            <a:ext cx="3432979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40599" y="1147379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Explosion 2 61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62" grpId="0" animBg="1"/>
      <p:bldP spid="6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57EC33FB-0B5D-48D2-8037-AB76698B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1" y="5415916"/>
            <a:ext cx="3592830" cy="103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B488808E-0086-4A1F-932F-316E7B96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4227196"/>
            <a:ext cx="3916680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F00AD591-2B35-4709-8973-784DC210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70" y="3604260"/>
            <a:ext cx="1735456" cy="22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C83EB01B-7C60-44AD-9299-D8465476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4" y="1912620"/>
            <a:ext cx="3190876" cy="14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2A9EA714-25A9-4D2C-95F9-36D8E231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0" y="681991"/>
            <a:ext cx="3345180" cy="137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7807E8D5-8A60-41A5-8809-84BEBECF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1691640"/>
            <a:ext cx="2280286" cy="222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E911D16F-7A28-4BF8-B8E6-FD5E4E68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26" y="5415916"/>
            <a:ext cx="3053714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27BB8B7-DC4B-46E0-A754-659476F8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0" y="4015740"/>
            <a:ext cx="3137536" cy="1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A1D8BE24-3AC1-4B02-8942-9599F61B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36" y="3592831"/>
            <a:ext cx="2867024" cy="22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BE0D8ECE-A0E4-4589-8B89-AA868580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19" y="1965961"/>
            <a:ext cx="395097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BEDA1667-12A7-46A8-9220-45ABE7DB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44" y="1600201"/>
            <a:ext cx="3893820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1D7BC2C1-20A8-497B-A5A4-67BC66B21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64" y="258159"/>
            <a:ext cx="3992880" cy="17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758A5744-8C84-4601-A019-25F5605D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691640"/>
            <a:ext cx="218694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D2B4AE99-9E2F-4BBF-B93B-FA68A7B3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3147060"/>
            <a:ext cx="1744980" cy="11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Hình ảnh có liên quan">
            <a:extLst>
              <a:ext uri="{FF2B5EF4-FFF2-40B4-BE49-F238E27FC236}">
                <a16:creationId xmlns:a16="http://schemas.microsoft.com/office/drawing/2014/main" id="{89F7CC5D-B2D7-49A5-8C1C-02D208E9B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0"/>
            <a:ext cx="218694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Kết quả hình ảnh cho lặng lẽ sa pa">
            <a:extLst>
              <a:ext uri="{FF2B5EF4-FFF2-40B4-BE49-F238E27FC236}">
                <a16:creationId xmlns:a16="http://schemas.microsoft.com/office/drawing/2014/main" id="{FC522BDF-6C96-4D45-9CF7-23575922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46120"/>
            <a:ext cx="1604010" cy="95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Hình ảnh có liên quan">
            <a:extLst>
              <a:ext uri="{FF2B5EF4-FFF2-40B4-BE49-F238E27FC236}">
                <a16:creationId xmlns:a16="http://schemas.microsoft.com/office/drawing/2014/main" id="{68290DB8-F8CF-4F03-852F-AF120738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71" y="5532121"/>
            <a:ext cx="1283970" cy="12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AF3DDA1-48EC-4287-A86C-445ACFEE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01" y="2534022"/>
            <a:ext cx="5172721" cy="2875623"/>
          </a:xfrm>
          <a:prstGeom prst="rect">
            <a:avLst/>
          </a:prstGeom>
        </p:spPr>
      </p:pic>
      <p:sp>
        <p:nvSpPr>
          <p:cNvPr id="3" name="矩形: 圆角 20">
            <a:extLst>
              <a:ext uri="{FF2B5EF4-FFF2-40B4-BE49-F238E27FC236}">
                <a16:creationId xmlns:a16="http://schemas.microsoft.com/office/drawing/2014/main" id="{96A26499-89C1-49D1-9619-290F1CAEBDED}"/>
              </a:ext>
            </a:extLst>
          </p:cNvPr>
          <p:cNvSpPr/>
          <p:nvPr/>
        </p:nvSpPr>
        <p:spPr>
          <a:xfrm>
            <a:off x="4272116" y="442346"/>
            <a:ext cx="3647767" cy="826017"/>
          </a:xfrm>
          <a:prstGeom prst="roundRect">
            <a:avLst>
              <a:gd name="adj" fmla="val 50000"/>
            </a:avLst>
          </a:prstGeom>
          <a:solidFill>
            <a:srgbClr val="F5912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BF8527-077F-4205-B920-9804D50D51E1}"/>
              </a:ext>
            </a:extLst>
          </p:cNvPr>
          <p:cNvSpPr/>
          <p:nvPr/>
        </p:nvSpPr>
        <p:spPr>
          <a:xfrm>
            <a:off x="768657" y="2320101"/>
            <a:ext cx="52093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A98EF82-D45B-4CDD-9DB0-8DB99A6EF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567" y="7063635"/>
            <a:ext cx="963546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    Sau </a:t>
            </a:r>
            <a:r>
              <a:rPr lang="en-US" altLang="en-US" sz="2000" b="0" dirty="0" err="1">
                <a:solidFill>
                  <a:srgbClr val="0000CC"/>
                </a:solidFill>
              </a:rPr>
              <a:t>kì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nghỉ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, Lan </a:t>
            </a:r>
            <a:r>
              <a:rPr lang="en-US" altLang="en-US" sz="2000" b="0" dirty="0" err="1">
                <a:solidFill>
                  <a:srgbClr val="0000CC"/>
                </a:solidFill>
              </a:rPr>
              <a:t>gặp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lại</a:t>
            </a:r>
            <a:r>
              <a:rPr lang="en-US" altLang="en-US" sz="2000" b="0" dirty="0">
                <a:solidFill>
                  <a:srgbClr val="0000CC"/>
                </a:solidFill>
              </a:rPr>
              <a:t> Linh </a:t>
            </a:r>
            <a:r>
              <a:rPr lang="en-US" altLang="en-US" sz="2000" b="0" dirty="0" err="1">
                <a:solidFill>
                  <a:srgbClr val="0000CC"/>
                </a:solidFill>
              </a:rPr>
              <a:t>trên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đường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đến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trường</a:t>
            </a:r>
            <a:r>
              <a:rPr lang="en-US" altLang="en-US" sz="2000" b="0" dirty="0">
                <a:solidFill>
                  <a:srgbClr val="0000CC"/>
                </a:solidFill>
              </a:rPr>
              <a:t>:</a:t>
            </a: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bạn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có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đâu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chơi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không</a:t>
            </a:r>
            <a:r>
              <a:rPr lang="en-US" altLang="en-US" sz="2000" b="0" dirty="0">
                <a:solidFill>
                  <a:srgbClr val="0000CC"/>
                </a:solidFill>
              </a:rPr>
              <a:t>?</a:t>
            </a:r>
          </a:p>
          <a:p>
            <a:pPr algn="just" eaLnBrk="1" hangingPunct="1">
              <a:buFontTx/>
              <a:buChar char="-"/>
            </a:pP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cả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gia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về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quê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ăn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vui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lắm</a:t>
            </a:r>
            <a:r>
              <a:rPr lang="en-US" altLang="en-US" sz="2000" b="0" dirty="0">
                <a:solidFill>
                  <a:srgbClr val="0000CC"/>
                </a:solidFill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2000" b="0" dirty="0">
                <a:solidFill>
                  <a:srgbClr val="0000CC"/>
                </a:solidFill>
              </a:rPr>
              <a:t> Lan </a:t>
            </a:r>
            <a:r>
              <a:rPr lang="en-US" altLang="en-US" sz="2000" b="0" dirty="0" err="1">
                <a:solidFill>
                  <a:srgbClr val="0000CC"/>
                </a:solidFill>
              </a:rPr>
              <a:t>hãy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kể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cho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nghe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với</a:t>
            </a:r>
            <a:r>
              <a:rPr lang="en-US" altLang="en-US" sz="2000" b="0" dirty="0">
                <a:solidFill>
                  <a:srgbClr val="0000CC"/>
                </a:solidFill>
              </a:rPr>
              <a:t>!</a:t>
            </a: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Này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nhé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gặp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ông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bà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gia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các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cô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chú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còn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xì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nữa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đó</a:t>
            </a:r>
            <a:r>
              <a:rPr lang="en-US" altLang="en-US" sz="2000" b="0" dirty="0">
                <a:solidFill>
                  <a:srgbClr val="0000CC"/>
                </a:solidFill>
              </a:rPr>
              <a:t>.</a:t>
            </a: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Thích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nhỉ</a:t>
            </a:r>
            <a:r>
              <a:rPr lang="en-US" altLang="en-US" sz="2000" b="0" dirty="0">
                <a:solidFill>
                  <a:srgbClr val="0000C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16066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4AF45A8-03F1-4611-B2A1-0E3FE8CBF5BF}"/>
              </a:ext>
            </a:extLst>
          </p:cNvPr>
          <p:cNvSpPr/>
          <p:nvPr/>
        </p:nvSpPr>
        <p:spPr bwMode="auto">
          <a:xfrm>
            <a:off x="3967931" y="2953265"/>
            <a:ext cx="2416175" cy="2352675"/>
          </a:xfrm>
          <a:custGeom>
            <a:avLst/>
            <a:gdLst/>
            <a:ahLst/>
            <a:cxnLst>
              <a:cxn ang="0">
                <a:pos x="265" y="22"/>
              </a:cxn>
              <a:cxn ang="0">
                <a:pos x="399" y="0"/>
              </a:cxn>
              <a:cxn ang="0">
                <a:pos x="644" y="84"/>
              </a:cxn>
              <a:cxn ang="0">
                <a:pos x="682" y="117"/>
              </a:cxn>
              <a:cxn ang="0">
                <a:pos x="778" y="268"/>
              </a:cxn>
              <a:cxn ang="0">
                <a:pos x="799" y="391"/>
              </a:cxn>
              <a:cxn ang="0">
                <a:pos x="754" y="291"/>
              </a:cxn>
              <a:cxn ang="0">
                <a:pos x="644" y="246"/>
              </a:cxn>
              <a:cxn ang="0">
                <a:pos x="644" y="246"/>
              </a:cxn>
              <a:cxn ang="0">
                <a:pos x="643" y="246"/>
              </a:cxn>
              <a:cxn ang="0">
                <a:pos x="510" y="267"/>
              </a:cxn>
              <a:cxn ang="0">
                <a:pos x="360" y="363"/>
              </a:cxn>
              <a:cxn ang="0">
                <a:pos x="326" y="401"/>
              </a:cxn>
              <a:cxn ang="0">
                <a:pos x="243" y="646"/>
              </a:cxn>
              <a:cxn ang="0">
                <a:pos x="264" y="777"/>
              </a:cxn>
              <a:cxn ang="0">
                <a:pos x="117" y="682"/>
              </a:cxn>
              <a:cxn ang="0">
                <a:pos x="0" y="400"/>
              </a:cxn>
              <a:cxn ang="0">
                <a:pos x="117" y="117"/>
              </a:cxn>
              <a:cxn ang="0">
                <a:pos x="265" y="22"/>
              </a:cxn>
            </a:cxnLst>
            <a:rect l="0" t="0" r="r" b="b"/>
            <a:pathLst>
              <a:path w="799" h="777">
                <a:moveTo>
                  <a:pt x="265" y="22"/>
                </a:moveTo>
                <a:cubicBezTo>
                  <a:pt x="307" y="8"/>
                  <a:pt x="351" y="0"/>
                  <a:pt x="399" y="0"/>
                </a:cubicBezTo>
                <a:cubicBezTo>
                  <a:pt x="492" y="0"/>
                  <a:pt x="574" y="28"/>
                  <a:pt x="644" y="84"/>
                </a:cubicBezTo>
                <a:cubicBezTo>
                  <a:pt x="657" y="94"/>
                  <a:pt x="670" y="105"/>
                  <a:pt x="682" y="117"/>
                </a:cubicBezTo>
                <a:cubicBezTo>
                  <a:pt x="727" y="162"/>
                  <a:pt x="759" y="212"/>
                  <a:pt x="778" y="268"/>
                </a:cubicBezTo>
                <a:cubicBezTo>
                  <a:pt x="791" y="306"/>
                  <a:pt x="798" y="347"/>
                  <a:pt x="799" y="391"/>
                </a:cubicBezTo>
                <a:cubicBezTo>
                  <a:pt x="797" y="353"/>
                  <a:pt x="781" y="319"/>
                  <a:pt x="754" y="291"/>
                </a:cubicBezTo>
                <a:cubicBezTo>
                  <a:pt x="723" y="261"/>
                  <a:pt x="687" y="246"/>
                  <a:pt x="644" y="246"/>
                </a:cubicBezTo>
                <a:cubicBezTo>
                  <a:pt x="644" y="246"/>
                  <a:pt x="644" y="246"/>
                  <a:pt x="644" y="246"/>
                </a:cubicBezTo>
                <a:cubicBezTo>
                  <a:pt x="644" y="246"/>
                  <a:pt x="643" y="246"/>
                  <a:pt x="643" y="246"/>
                </a:cubicBezTo>
                <a:cubicBezTo>
                  <a:pt x="596" y="246"/>
                  <a:pt x="552" y="253"/>
                  <a:pt x="510" y="267"/>
                </a:cubicBezTo>
                <a:cubicBezTo>
                  <a:pt x="455" y="286"/>
                  <a:pt x="405" y="318"/>
                  <a:pt x="360" y="363"/>
                </a:cubicBezTo>
                <a:cubicBezTo>
                  <a:pt x="348" y="375"/>
                  <a:pt x="337" y="388"/>
                  <a:pt x="326" y="401"/>
                </a:cubicBezTo>
                <a:cubicBezTo>
                  <a:pt x="271" y="471"/>
                  <a:pt x="243" y="553"/>
                  <a:pt x="243" y="646"/>
                </a:cubicBezTo>
                <a:cubicBezTo>
                  <a:pt x="243" y="693"/>
                  <a:pt x="250" y="736"/>
                  <a:pt x="264" y="777"/>
                </a:cubicBezTo>
                <a:cubicBezTo>
                  <a:pt x="210" y="758"/>
                  <a:pt x="161" y="726"/>
                  <a:pt x="117" y="682"/>
                </a:cubicBezTo>
                <a:cubicBezTo>
                  <a:pt x="39" y="604"/>
                  <a:pt x="0" y="510"/>
                  <a:pt x="0" y="400"/>
                </a:cubicBezTo>
                <a:cubicBezTo>
                  <a:pt x="0" y="290"/>
                  <a:pt x="39" y="195"/>
                  <a:pt x="117" y="117"/>
                </a:cubicBezTo>
                <a:cubicBezTo>
                  <a:pt x="161" y="73"/>
                  <a:pt x="210" y="42"/>
                  <a:pt x="265" y="22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72050B0-0ADA-4A08-91F6-EBA3B661262A}"/>
              </a:ext>
            </a:extLst>
          </p:cNvPr>
          <p:cNvSpPr/>
          <p:nvPr/>
        </p:nvSpPr>
        <p:spPr bwMode="auto">
          <a:xfrm>
            <a:off x="4768031" y="2215078"/>
            <a:ext cx="2352675" cy="2420937"/>
          </a:xfrm>
          <a:custGeom>
            <a:avLst/>
            <a:gdLst/>
            <a:ahLst/>
            <a:cxnLst>
              <a:cxn ang="0">
                <a:pos x="390" y="800"/>
              </a:cxn>
              <a:cxn ang="0">
                <a:pos x="489" y="755"/>
              </a:cxn>
              <a:cxn ang="0">
                <a:pos x="534" y="657"/>
              </a:cxn>
              <a:cxn ang="0">
                <a:pos x="534" y="645"/>
              </a:cxn>
              <a:cxn ang="0">
                <a:pos x="534" y="635"/>
              </a:cxn>
              <a:cxn ang="0">
                <a:pos x="513" y="512"/>
              </a:cxn>
              <a:cxn ang="0">
                <a:pos x="417" y="361"/>
              </a:cxn>
              <a:cxn ang="0">
                <a:pos x="379" y="328"/>
              </a:cxn>
              <a:cxn ang="0">
                <a:pos x="134" y="244"/>
              </a:cxn>
              <a:cxn ang="0">
                <a:pos x="0" y="266"/>
              </a:cxn>
              <a:cxn ang="0">
                <a:pos x="95" y="117"/>
              </a:cxn>
              <a:cxn ang="0">
                <a:pos x="378" y="0"/>
              </a:cxn>
              <a:cxn ang="0">
                <a:pos x="661" y="117"/>
              </a:cxn>
              <a:cxn ang="0">
                <a:pos x="756" y="266"/>
              </a:cxn>
              <a:cxn ang="0">
                <a:pos x="778" y="400"/>
              </a:cxn>
              <a:cxn ang="0">
                <a:pos x="695" y="645"/>
              </a:cxn>
              <a:cxn ang="0">
                <a:pos x="661" y="683"/>
              </a:cxn>
              <a:cxn ang="0">
                <a:pos x="512" y="778"/>
              </a:cxn>
              <a:cxn ang="0">
                <a:pos x="390" y="800"/>
              </a:cxn>
            </a:cxnLst>
            <a:rect l="0" t="0" r="r" b="b"/>
            <a:pathLst>
              <a:path w="778" h="800">
                <a:moveTo>
                  <a:pt x="390" y="800"/>
                </a:moveTo>
                <a:cubicBezTo>
                  <a:pt x="428" y="798"/>
                  <a:pt x="461" y="783"/>
                  <a:pt x="489" y="755"/>
                </a:cubicBezTo>
                <a:cubicBezTo>
                  <a:pt x="516" y="727"/>
                  <a:pt x="531" y="695"/>
                  <a:pt x="534" y="657"/>
                </a:cubicBezTo>
                <a:cubicBezTo>
                  <a:pt x="534" y="653"/>
                  <a:pt x="534" y="649"/>
                  <a:pt x="534" y="645"/>
                </a:cubicBezTo>
                <a:cubicBezTo>
                  <a:pt x="534" y="642"/>
                  <a:pt x="534" y="638"/>
                  <a:pt x="534" y="635"/>
                </a:cubicBezTo>
                <a:cubicBezTo>
                  <a:pt x="533" y="591"/>
                  <a:pt x="526" y="550"/>
                  <a:pt x="513" y="512"/>
                </a:cubicBezTo>
                <a:cubicBezTo>
                  <a:pt x="494" y="456"/>
                  <a:pt x="462" y="406"/>
                  <a:pt x="417" y="361"/>
                </a:cubicBezTo>
                <a:cubicBezTo>
                  <a:pt x="405" y="349"/>
                  <a:pt x="392" y="338"/>
                  <a:pt x="379" y="328"/>
                </a:cubicBezTo>
                <a:cubicBezTo>
                  <a:pt x="309" y="272"/>
                  <a:pt x="227" y="244"/>
                  <a:pt x="134" y="244"/>
                </a:cubicBezTo>
                <a:cubicBezTo>
                  <a:pt x="86" y="244"/>
                  <a:pt x="42" y="252"/>
                  <a:pt x="0" y="266"/>
                </a:cubicBezTo>
                <a:cubicBezTo>
                  <a:pt x="19" y="212"/>
                  <a:pt x="51" y="162"/>
                  <a:pt x="95" y="117"/>
                </a:cubicBezTo>
                <a:cubicBezTo>
                  <a:pt x="173" y="39"/>
                  <a:pt x="268" y="0"/>
                  <a:pt x="378" y="0"/>
                </a:cubicBezTo>
                <a:cubicBezTo>
                  <a:pt x="488" y="0"/>
                  <a:pt x="583" y="39"/>
                  <a:pt x="661" y="117"/>
                </a:cubicBezTo>
                <a:cubicBezTo>
                  <a:pt x="705" y="162"/>
                  <a:pt x="737" y="211"/>
                  <a:pt x="756" y="266"/>
                </a:cubicBezTo>
                <a:cubicBezTo>
                  <a:pt x="771" y="308"/>
                  <a:pt x="778" y="352"/>
                  <a:pt x="778" y="400"/>
                </a:cubicBezTo>
                <a:cubicBezTo>
                  <a:pt x="778" y="493"/>
                  <a:pt x="750" y="575"/>
                  <a:pt x="695" y="645"/>
                </a:cubicBezTo>
                <a:cubicBezTo>
                  <a:pt x="684" y="658"/>
                  <a:pt x="673" y="671"/>
                  <a:pt x="661" y="683"/>
                </a:cubicBezTo>
                <a:cubicBezTo>
                  <a:pt x="616" y="727"/>
                  <a:pt x="567" y="759"/>
                  <a:pt x="512" y="778"/>
                </a:cubicBezTo>
                <a:cubicBezTo>
                  <a:pt x="474" y="792"/>
                  <a:pt x="433" y="799"/>
                  <a:pt x="390" y="800"/>
                </a:cubicBezTo>
                <a:close/>
              </a:path>
            </a:pathLst>
          </a:custGeom>
          <a:solidFill>
            <a:srgbClr val="B3E5FC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9AC6BDA4-D32B-490E-99F9-42BD7BDF73CE}"/>
              </a:ext>
            </a:extLst>
          </p:cNvPr>
          <p:cNvSpPr/>
          <p:nvPr/>
        </p:nvSpPr>
        <p:spPr bwMode="auto">
          <a:xfrm>
            <a:off x="5447481" y="3021528"/>
            <a:ext cx="2414588" cy="2354262"/>
          </a:xfrm>
          <a:custGeom>
            <a:avLst/>
            <a:gdLst/>
            <a:ahLst/>
            <a:cxnLst>
              <a:cxn ang="0">
                <a:pos x="532" y="0"/>
              </a:cxn>
              <a:cxn ang="0">
                <a:pos x="682" y="95"/>
              </a:cxn>
              <a:cxn ang="0">
                <a:pos x="799" y="378"/>
              </a:cxn>
              <a:cxn ang="0">
                <a:pos x="682" y="660"/>
              </a:cxn>
              <a:cxn ang="0">
                <a:pos x="533" y="756"/>
              </a:cxn>
              <a:cxn ang="0">
                <a:pos x="399" y="778"/>
              </a:cxn>
              <a:cxn ang="0">
                <a:pos x="155" y="694"/>
              </a:cxn>
              <a:cxn ang="0">
                <a:pos x="117" y="660"/>
              </a:cxn>
              <a:cxn ang="0">
                <a:pos x="22" y="513"/>
              </a:cxn>
              <a:cxn ang="0">
                <a:pos x="0" y="391"/>
              </a:cxn>
              <a:cxn ang="0">
                <a:pos x="45" y="489"/>
              </a:cxn>
              <a:cxn ang="0">
                <a:pos x="145" y="534"/>
              </a:cxn>
              <a:cxn ang="0">
                <a:pos x="155" y="534"/>
              </a:cxn>
              <a:cxn ang="0">
                <a:pos x="166" y="534"/>
              </a:cxn>
              <a:cxn ang="0">
                <a:pos x="288" y="512"/>
              </a:cxn>
              <a:cxn ang="0">
                <a:pos x="437" y="417"/>
              </a:cxn>
              <a:cxn ang="0">
                <a:pos x="471" y="379"/>
              </a:cxn>
              <a:cxn ang="0">
                <a:pos x="554" y="134"/>
              </a:cxn>
              <a:cxn ang="0">
                <a:pos x="532" y="0"/>
              </a:cxn>
            </a:cxnLst>
            <a:rect l="0" t="0" r="r" b="b"/>
            <a:pathLst>
              <a:path w="799" h="778">
                <a:moveTo>
                  <a:pt x="532" y="0"/>
                </a:moveTo>
                <a:cubicBezTo>
                  <a:pt x="587" y="19"/>
                  <a:pt x="637" y="51"/>
                  <a:pt x="682" y="95"/>
                </a:cubicBezTo>
                <a:cubicBezTo>
                  <a:pt x="760" y="173"/>
                  <a:pt x="799" y="268"/>
                  <a:pt x="799" y="378"/>
                </a:cubicBezTo>
                <a:cubicBezTo>
                  <a:pt x="799" y="488"/>
                  <a:pt x="760" y="582"/>
                  <a:pt x="682" y="660"/>
                </a:cubicBezTo>
                <a:cubicBezTo>
                  <a:pt x="637" y="705"/>
                  <a:pt x="588" y="737"/>
                  <a:pt x="533" y="756"/>
                </a:cubicBezTo>
                <a:cubicBezTo>
                  <a:pt x="491" y="770"/>
                  <a:pt x="447" y="778"/>
                  <a:pt x="399" y="778"/>
                </a:cubicBezTo>
                <a:cubicBezTo>
                  <a:pt x="306" y="778"/>
                  <a:pt x="225" y="750"/>
                  <a:pt x="155" y="694"/>
                </a:cubicBezTo>
                <a:cubicBezTo>
                  <a:pt x="142" y="684"/>
                  <a:pt x="129" y="673"/>
                  <a:pt x="117" y="660"/>
                </a:cubicBezTo>
                <a:cubicBezTo>
                  <a:pt x="73" y="616"/>
                  <a:pt x="41" y="567"/>
                  <a:pt x="22" y="513"/>
                </a:cubicBezTo>
                <a:cubicBezTo>
                  <a:pt x="9" y="475"/>
                  <a:pt x="1" y="434"/>
                  <a:pt x="0" y="391"/>
                </a:cubicBezTo>
                <a:cubicBezTo>
                  <a:pt x="2" y="429"/>
                  <a:pt x="18" y="461"/>
                  <a:pt x="45" y="489"/>
                </a:cubicBezTo>
                <a:cubicBezTo>
                  <a:pt x="73" y="517"/>
                  <a:pt x="106" y="532"/>
                  <a:pt x="145" y="534"/>
                </a:cubicBezTo>
                <a:cubicBezTo>
                  <a:pt x="148" y="534"/>
                  <a:pt x="151" y="534"/>
                  <a:pt x="155" y="534"/>
                </a:cubicBezTo>
                <a:cubicBezTo>
                  <a:pt x="159" y="534"/>
                  <a:pt x="162" y="534"/>
                  <a:pt x="166" y="534"/>
                </a:cubicBezTo>
                <a:cubicBezTo>
                  <a:pt x="209" y="533"/>
                  <a:pt x="250" y="526"/>
                  <a:pt x="288" y="512"/>
                </a:cubicBezTo>
                <a:cubicBezTo>
                  <a:pt x="343" y="493"/>
                  <a:pt x="392" y="461"/>
                  <a:pt x="437" y="417"/>
                </a:cubicBezTo>
                <a:cubicBezTo>
                  <a:pt x="449" y="405"/>
                  <a:pt x="460" y="392"/>
                  <a:pt x="471" y="379"/>
                </a:cubicBezTo>
                <a:cubicBezTo>
                  <a:pt x="526" y="309"/>
                  <a:pt x="554" y="227"/>
                  <a:pt x="554" y="134"/>
                </a:cubicBezTo>
                <a:cubicBezTo>
                  <a:pt x="554" y="86"/>
                  <a:pt x="547" y="42"/>
                  <a:pt x="532" y="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9A73232-11B1-43D5-A0EF-7B8049C74938}"/>
              </a:ext>
            </a:extLst>
          </p:cNvPr>
          <p:cNvSpPr/>
          <p:nvPr/>
        </p:nvSpPr>
        <p:spPr bwMode="auto">
          <a:xfrm>
            <a:off x="4702944" y="3697803"/>
            <a:ext cx="2354262" cy="2420937"/>
          </a:xfrm>
          <a:custGeom>
            <a:avLst/>
            <a:gdLst/>
            <a:ahLst/>
            <a:cxnLst>
              <a:cxn ang="0">
                <a:pos x="400" y="0"/>
              </a:cxn>
              <a:cxn ang="0">
                <a:pos x="400" y="0"/>
              </a:cxn>
              <a:cxn ang="0">
                <a:pos x="291" y="45"/>
              </a:cxn>
              <a:cxn ang="0">
                <a:pos x="246" y="145"/>
              </a:cxn>
              <a:cxn ang="0">
                <a:pos x="246" y="155"/>
              </a:cxn>
              <a:cxn ang="0">
                <a:pos x="246" y="167"/>
              </a:cxn>
              <a:cxn ang="0">
                <a:pos x="268" y="289"/>
              </a:cxn>
              <a:cxn ang="0">
                <a:pos x="363" y="436"/>
              </a:cxn>
              <a:cxn ang="0">
                <a:pos x="401" y="470"/>
              </a:cxn>
              <a:cxn ang="0">
                <a:pos x="645" y="554"/>
              </a:cxn>
              <a:cxn ang="0">
                <a:pos x="779" y="532"/>
              </a:cxn>
              <a:cxn ang="0">
                <a:pos x="683" y="683"/>
              </a:cxn>
              <a:cxn ang="0">
                <a:pos x="400" y="800"/>
              </a:cxn>
              <a:cxn ang="0">
                <a:pos x="117" y="683"/>
              </a:cxn>
              <a:cxn ang="0">
                <a:pos x="21" y="531"/>
              </a:cxn>
              <a:cxn ang="0">
                <a:pos x="0" y="400"/>
              </a:cxn>
              <a:cxn ang="0">
                <a:pos x="83" y="155"/>
              </a:cxn>
              <a:cxn ang="0">
                <a:pos x="117" y="117"/>
              </a:cxn>
              <a:cxn ang="0">
                <a:pos x="267" y="21"/>
              </a:cxn>
              <a:cxn ang="0">
                <a:pos x="400" y="0"/>
              </a:cxn>
            </a:cxnLst>
            <a:rect l="0" t="0" r="r" b="b"/>
            <a:pathLst>
              <a:path w="779" h="800">
                <a:moveTo>
                  <a:pt x="400" y="0"/>
                </a:moveTo>
                <a:cubicBezTo>
                  <a:pt x="400" y="0"/>
                  <a:pt x="400" y="0"/>
                  <a:pt x="400" y="0"/>
                </a:cubicBezTo>
                <a:cubicBezTo>
                  <a:pt x="358" y="0"/>
                  <a:pt x="321" y="15"/>
                  <a:pt x="291" y="45"/>
                </a:cubicBezTo>
                <a:cubicBezTo>
                  <a:pt x="263" y="73"/>
                  <a:pt x="248" y="107"/>
                  <a:pt x="246" y="145"/>
                </a:cubicBezTo>
                <a:cubicBezTo>
                  <a:pt x="246" y="148"/>
                  <a:pt x="246" y="152"/>
                  <a:pt x="246" y="155"/>
                </a:cubicBezTo>
                <a:cubicBezTo>
                  <a:pt x="246" y="159"/>
                  <a:pt x="246" y="163"/>
                  <a:pt x="246" y="167"/>
                </a:cubicBezTo>
                <a:cubicBezTo>
                  <a:pt x="247" y="210"/>
                  <a:pt x="255" y="251"/>
                  <a:pt x="268" y="289"/>
                </a:cubicBezTo>
                <a:cubicBezTo>
                  <a:pt x="287" y="343"/>
                  <a:pt x="319" y="392"/>
                  <a:pt x="363" y="436"/>
                </a:cubicBezTo>
                <a:cubicBezTo>
                  <a:pt x="375" y="449"/>
                  <a:pt x="388" y="460"/>
                  <a:pt x="401" y="470"/>
                </a:cubicBezTo>
                <a:cubicBezTo>
                  <a:pt x="471" y="526"/>
                  <a:pt x="552" y="554"/>
                  <a:pt x="645" y="554"/>
                </a:cubicBezTo>
                <a:cubicBezTo>
                  <a:pt x="693" y="554"/>
                  <a:pt x="737" y="546"/>
                  <a:pt x="779" y="532"/>
                </a:cubicBezTo>
                <a:cubicBezTo>
                  <a:pt x="760" y="587"/>
                  <a:pt x="728" y="638"/>
                  <a:pt x="683" y="683"/>
                </a:cubicBezTo>
                <a:cubicBezTo>
                  <a:pt x="605" y="761"/>
                  <a:pt x="510" y="800"/>
                  <a:pt x="400" y="800"/>
                </a:cubicBezTo>
                <a:cubicBezTo>
                  <a:pt x="290" y="800"/>
                  <a:pt x="195" y="761"/>
                  <a:pt x="117" y="683"/>
                </a:cubicBezTo>
                <a:cubicBezTo>
                  <a:pt x="72" y="638"/>
                  <a:pt x="40" y="587"/>
                  <a:pt x="21" y="531"/>
                </a:cubicBezTo>
                <a:cubicBezTo>
                  <a:pt x="7" y="490"/>
                  <a:pt x="0" y="447"/>
                  <a:pt x="0" y="400"/>
                </a:cubicBezTo>
                <a:cubicBezTo>
                  <a:pt x="0" y="307"/>
                  <a:pt x="28" y="225"/>
                  <a:pt x="83" y="155"/>
                </a:cubicBezTo>
                <a:cubicBezTo>
                  <a:pt x="94" y="142"/>
                  <a:pt x="105" y="129"/>
                  <a:pt x="117" y="117"/>
                </a:cubicBezTo>
                <a:cubicBezTo>
                  <a:pt x="162" y="72"/>
                  <a:pt x="212" y="40"/>
                  <a:pt x="267" y="21"/>
                </a:cubicBezTo>
                <a:cubicBezTo>
                  <a:pt x="309" y="7"/>
                  <a:pt x="353" y="0"/>
                  <a:pt x="400" y="0"/>
                </a:cubicBezTo>
                <a:close/>
              </a:path>
            </a:pathLst>
          </a:custGeom>
          <a:solidFill>
            <a:srgbClr val="B3E5FC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65">
            <a:extLst>
              <a:ext uri="{FF2B5EF4-FFF2-40B4-BE49-F238E27FC236}">
                <a16:creationId xmlns:a16="http://schemas.microsoft.com/office/drawing/2014/main" id="{8E39EFF1-762B-4C70-BF8A-E0EAA5F73478}"/>
              </a:ext>
            </a:extLst>
          </p:cNvPr>
          <p:cNvSpPr>
            <a:spLocks noEditPoints="1"/>
          </p:cNvSpPr>
          <p:nvPr/>
        </p:nvSpPr>
        <p:spPr bwMode="auto">
          <a:xfrm>
            <a:off x="4364806" y="3542228"/>
            <a:ext cx="515938" cy="469900"/>
          </a:xfrm>
          <a:custGeom>
            <a:avLst/>
            <a:gdLst/>
            <a:ahLst/>
            <a:cxnLst>
              <a:cxn ang="0">
                <a:pos x="45" y="41"/>
              </a:cxn>
              <a:cxn ang="0">
                <a:pos x="47" y="50"/>
              </a:cxn>
              <a:cxn ang="0">
                <a:pos x="40" y="56"/>
              </a:cxn>
              <a:cxn ang="0">
                <a:pos x="31" y="60"/>
              </a:cxn>
              <a:cxn ang="0">
                <a:pos x="21" y="60"/>
              </a:cxn>
              <a:cxn ang="0">
                <a:pos x="13" y="56"/>
              </a:cxn>
              <a:cxn ang="0">
                <a:pos x="5" y="50"/>
              </a:cxn>
              <a:cxn ang="0">
                <a:pos x="8" y="41"/>
              </a:cxn>
              <a:cxn ang="0">
                <a:pos x="0" y="32"/>
              </a:cxn>
              <a:cxn ang="0">
                <a:pos x="9" y="26"/>
              </a:cxn>
              <a:cxn ang="0">
                <a:pos x="5" y="20"/>
              </a:cxn>
              <a:cxn ang="0">
                <a:pos x="17" y="18"/>
              </a:cxn>
              <a:cxn ang="0">
                <a:pos x="22" y="10"/>
              </a:cxn>
              <a:cxn ang="0">
                <a:pos x="32" y="17"/>
              </a:cxn>
              <a:cxn ang="0">
                <a:pos x="41" y="14"/>
              </a:cxn>
              <a:cxn ang="0">
                <a:pos x="47" y="22"/>
              </a:cxn>
              <a:cxn ang="0">
                <a:pos x="51" y="30"/>
              </a:cxn>
              <a:cxn ang="0">
                <a:pos x="26" y="25"/>
              </a:cxn>
              <a:cxn ang="0">
                <a:pos x="36" y="35"/>
              </a:cxn>
              <a:cxn ang="0">
                <a:pos x="72" y="19"/>
              </a:cxn>
              <a:cxn ang="0">
                <a:pos x="72" y="27"/>
              </a:cxn>
              <a:cxn ang="0">
                <a:pos x="62" y="25"/>
              </a:cxn>
              <a:cxn ang="0">
                <a:pos x="52" y="27"/>
              </a:cxn>
              <a:cxn ang="0">
                <a:pos x="53" y="19"/>
              </a:cxn>
              <a:cxn ang="0">
                <a:pos x="53" y="11"/>
              </a:cxn>
              <a:cxn ang="0">
                <a:pos x="52" y="3"/>
              </a:cxn>
              <a:cxn ang="0">
                <a:pos x="62" y="4"/>
              </a:cxn>
              <a:cxn ang="0">
                <a:pos x="67" y="0"/>
              </a:cxn>
              <a:cxn ang="0">
                <a:pos x="70" y="9"/>
              </a:cxn>
              <a:cxn ang="0">
                <a:pos x="78" y="18"/>
              </a:cxn>
              <a:cxn ang="0">
                <a:pos x="70" y="62"/>
              </a:cxn>
              <a:cxn ang="0">
                <a:pos x="67" y="71"/>
              </a:cxn>
              <a:cxn ang="0">
                <a:pos x="61" y="66"/>
              </a:cxn>
              <a:cxn ang="0">
                <a:pos x="52" y="68"/>
              </a:cxn>
              <a:cxn ang="0">
                <a:pos x="47" y="59"/>
              </a:cxn>
              <a:cxn ang="0">
                <a:pos x="54" y="50"/>
              </a:cxn>
              <a:cxn ang="0">
                <a:pos x="57" y="41"/>
              </a:cxn>
              <a:cxn ang="0">
                <a:pos x="63" y="46"/>
              </a:cxn>
              <a:cxn ang="0">
                <a:pos x="72" y="44"/>
              </a:cxn>
              <a:cxn ang="0">
                <a:pos x="72" y="52"/>
              </a:cxn>
              <a:cxn ang="0">
                <a:pos x="62" y="10"/>
              </a:cxn>
              <a:cxn ang="0">
                <a:pos x="67" y="15"/>
              </a:cxn>
              <a:cxn ang="0">
                <a:pos x="57" y="56"/>
              </a:cxn>
              <a:cxn ang="0">
                <a:pos x="62" y="51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131">
            <a:extLst>
              <a:ext uri="{FF2B5EF4-FFF2-40B4-BE49-F238E27FC236}">
                <a16:creationId xmlns:a16="http://schemas.microsoft.com/office/drawing/2014/main" id="{2E533A38-39C8-4518-9E0B-DE2D943EBCE5}"/>
              </a:ext>
            </a:extLst>
          </p:cNvPr>
          <p:cNvSpPr/>
          <p:nvPr/>
        </p:nvSpPr>
        <p:spPr bwMode="auto">
          <a:xfrm>
            <a:off x="6142806" y="2784990"/>
            <a:ext cx="403225" cy="409575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135">
            <a:extLst>
              <a:ext uri="{FF2B5EF4-FFF2-40B4-BE49-F238E27FC236}">
                <a16:creationId xmlns:a16="http://schemas.microsoft.com/office/drawing/2014/main" id="{B7996C75-FFFC-48FA-BEF3-EFBAFA14475D}"/>
              </a:ext>
            </a:extLst>
          </p:cNvPr>
          <p:cNvSpPr>
            <a:spLocks noEditPoints="1"/>
          </p:cNvSpPr>
          <p:nvPr/>
        </p:nvSpPr>
        <p:spPr bwMode="auto">
          <a:xfrm>
            <a:off x="6855594" y="4380428"/>
            <a:ext cx="482600" cy="452437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36">
            <a:extLst>
              <a:ext uri="{FF2B5EF4-FFF2-40B4-BE49-F238E27FC236}">
                <a16:creationId xmlns:a16="http://schemas.microsoft.com/office/drawing/2014/main" id="{F1C970D0-A1A1-48B5-B7D0-401540807024}"/>
              </a:ext>
            </a:extLst>
          </p:cNvPr>
          <p:cNvSpPr>
            <a:spLocks noEditPoints="1"/>
          </p:cNvSpPr>
          <p:nvPr/>
        </p:nvSpPr>
        <p:spPr bwMode="auto">
          <a:xfrm>
            <a:off x="5310956" y="5185290"/>
            <a:ext cx="390525" cy="423863"/>
          </a:xfrm>
          <a:custGeom>
            <a:avLst/>
            <a:gdLst/>
            <a:ahLst/>
            <a:cxnLst>
              <a:cxn ang="0">
                <a:pos x="55" y="64"/>
              </a:cxn>
              <a:cxn ang="0">
                <a:pos x="0" y="59"/>
              </a:cxn>
              <a:cxn ang="0">
                <a:pos x="4" y="9"/>
              </a:cxn>
              <a:cxn ang="0">
                <a:pos x="9" y="5"/>
              </a:cxn>
              <a:cxn ang="0">
                <a:pos x="17" y="0"/>
              </a:cxn>
              <a:cxn ang="0">
                <a:pos x="23" y="9"/>
              </a:cxn>
              <a:cxn ang="0">
                <a:pos x="36" y="5"/>
              </a:cxn>
              <a:cxn ang="0">
                <a:pos x="44" y="0"/>
              </a:cxn>
              <a:cxn ang="0">
                <a:pos x="50" y="9"/>
              </a:cxn>
              <a:cxn ang="0">
                <a:pos x="59" y="13"/>
              </a:cxn>
              <a:cxn ang="0">
                <a:pos x="15" y="33"/>
              </a:cxn>
              <a:cxn ang="0">
                <a:pos x="4" y="23"/>
              </a:cxn>
              <a:cxn ang="0">
                <a:pos x="15" y="33"/>
              </a:cxn>
              <a:cxn ang="0">
                <a:pos x="15" y="35"/>
              </a:cxn>
              <a:cxn ang="0">
                <a:pos x="4" y="47"/>
              </a:cxn>
              <a:cxn ang="0">
                <a:pos x="15" y="59"/>
              </a:cxn>
              <a:cxn ang="0">
                <a:pos x="4" y="49"/>
              </a:cxn>
              <a:cxn ang="0">
                <a:pos x="15" y="59"/>
              </a:cxn>
              <a:cxn ang="0">
                <a:pos x="17" y="4"/>
              </a:cxn>
              <a:cxn ang="0">
                <a:pos x="13" y="5"/>
              </a:cxn>
              <a:cxn ang="0">
                <a:pos x="15" y="17"/>
              </a:cxn>
              <a:cxn ang="0">
                <a:pos x="18" y="16"/>
              </a:cxn>
              <a:cxn ang="0">
                <a:pos x="28" y="33"/>
              </a:cxn>
              <a:cxn ang="0">
                <a:pos x="17" y="23"/>
              </a:cxn>
              <a:cxn ang="0">
                <a:pos x="28" y="33"/>
              </a:cxn>
              <a:cxn ang="0">
                <a:pos x="28" y="35"/>
              </a:cxn>
              <a:cxn ang="0">
                <a:pos x="17" y="47"/>
              </a:cxn>
              <a:cxn ang="0">
                <a:pos x="28" y="59"/>
              </a:cxn>
              <a:cxn ang="0">
                <a:pos x="17" y="49"/>
              </a:cxn>
              <a:cxn ang="0">
                <a:pos x="28" y="59"/>
              </a:cxn>
              <a:cxn ang="0">
                <a:pos x="42" y="23"/>
              </a:cxn>
              <a:cxn ang="0">
                <a:pos x="31" y="33"/>
              </a:cxn>
              <a:cxn ang="0">
                <a:pos x="42" y="47"/>
              </a:cxn>
              <a:cxn ang="0">
                <a:pos x="31" y="35"/>
              </a:cxn>
              <a:cxn ang="0">
                <a:pos x="42" y="47"/>
              </a:cxn>
              <a:cxn ang="0">
                <a:pos x="42" y="49"/>
              </a:cxn>
              <a:cxn ang="0">
                <a:pos x="31" y="59"/>
              </a:cxn>
              <a:cxn ang="0">
                <a:pos x="45" y="5"/>
              </a:cxn>
              <a:cxn ang="0">
                <a:pos x="42" y="4"/>
              </a:cxn>
              <a:cxn ang="0">
                <a:pos x="41" y="16"/>
              </a:cxn>
              <a:cxn ang="0">
                <a:pos x="44" y="17"/>
              </a:cxn>
              <a:cxn ang="0">
                <a:pos x="45" y="5"/>
              </a:cxn>
              <a:cxn ang="0">
                <a:pos x="55" y="23"/>
              </a:cxn>
              <a:cxn ang="0">
                <a:pos x="44" y="33"/>
              </a:cxn>
              <a:cxn ang="0">
                <a:pos x="55" y="47"/>
              </a:cxn>
              <a:cxn ang="0">
                <a:pos x="44" y="35"/>
              </a:cxn>
              <a:cxn ang="0">
                <a:pos x="55" y="47"/>
              </a:cxn>
              <a:cxn ang="0">
                <a:pos x="55" y="49"/>
              </a:cxn>
              <a:cxn ang="0">
                <a:pos x="44" y="59"/>
              </a:cxn>
            </a:cxnLst>
            <a:rect l="0" t="0" r="r" b="b"/>
            <a:pathLst>
              <a:path w="59" h="64">
                <a:moveTo>
                  <a:pt x="59" y="59"/>
                </a:moveTo>
                <a:cubicBezTo>
                  <a:pt x="59" y="62"/>
                  <a:pt x="57" y="64"/>
                  <a:pt x="55" y="64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4"/>
                  <a:pt x="0" y="62"/>
                  <a:pt x="0" y="5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0"/>
                  <a:pt x="23" y="2"/>
                  <a:pt x="23" y="5"/>
                </a:cubicBezTo>
                <a:cubicBezTo>
                  <a:pt x="23" y="9"/>
                  <a:pt x="23" y="9"/>
                  <a:pt x="23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2"/>
                  <a:pt x="39" y="0"/>
                  <a:pt x="4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0" y="5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7" y="9"/>
                  <a:pt x="59" y="11"/>
                  <a:pt x="59" y="13"/>
                </a:cubicBezTo>
                <a:lnTo>
                  <a:pt x="59" y="59"/>
                </a:lnTo>
                <a:close/>
                <a:moveTo>
                  <a:pt x="15" y="33"/>
                </a:moveTo>
                <a:cubicBezTo>
                  <a:pt x="15" y="23"/>
                  <a:pt x="15" y="23"/>
                  <a:pt x="1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33"/>
                  <a:pt x="4" y="33"/>
                  <a:pt x="4" y="33"/>
                </a:cubicBezTo>
                <a:lnTo>
                  <a:pt x="15" y="33"/>
                </a:lnTo>
                <a:close/>
                <a:moveTo>
                  <a:pt x="15" y="47"/>
                </a:moveTo>
                <a:cubicBezTo>
                  <a:pt x="15" y="35"/>
                  <a:pt x="15" y="35"/>
                  <a:pt x="1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7"/>
                  <a:pt x="4" y="47"/>
                  <a:pt x="4" y="47"/>
                </a:cubicBezTo>
                <a:lnTo>
                  <a:pt x="15" y="47"/>
                </a:lnTo>
                <a:close/>
                <a:moveTo>
                  <a:pt x="15" y="59"/>
                </a:moveTo>
                <a:cubicBezTo>
                  <a:pt x="15" y="49"/>
                  <a:pt x="15" y="49"/>
                  <a:pt x="15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9"/>
                  <a:pt x="4" y="59"/>
                  <a:pt x="4" y="59"/>
                </a:cubicBezTo>
                <a:lnTo>
                  <a:pt x="15" y="59"/>
                </a:lnTo>
                <a:close/>
                <a:moveTo>
                  <a:pt x="18" y="5"/>
                </a:moveTo>
                <a:cubicBezTo>
                  <a:pt x="18" y="5"/>
                  <a:pt x="18" y="4"/>
                  <a:pt x="17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4" y="4"/>
                  <a:pt x="13" y="5"/>
                  <a:pt x="13" y="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7"/>
                  <a:pt x="15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6"/>
                  <a:pt x="18" y="16"/>
                </a:cubicBezTo>
                <a:lnTo>
                  <a:pt x="18" y="5"/>
                </a:lnTo>
                <a:close/>
                <a:moveTo>
                  <a:pt x="28" y="33"/>
                </a:moveTo>
                <a:cubicBezTo>
                  <a:pt x="28" y="23"/>
                  <a:pt x="28" y="23"/>
                  <a:pt x="28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33"/>
                  <a:pt x="17" y="33"/>
                  <a:pt x="17" y="33"/>
                </a:cubicBezTo>
                <a:lnTo>
                  <a:pt x="28" y="33"/>
                </a:lnTo>
                <a:close/>
                <a:moveTo>
                  <a:pt x="28" y="47"/>
                </a:moveTo>
                <a:cubicBezTo>
                  <a:pt x="28" y="35"/>
                  <a:pt x="28" y="35"/>
                  <a:pt x="28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47"/>
                  <a:pt x="17" y="47"/>
                  <a:pt x="17" y="47"/>
                </a:cubicBezTo>
                <a:lnTo>
                  <a:pt x="28" y="47"/>
                </a:lnTo>
                <a:close/>
                <a:moveTo>
                  <a:pt x="28" y="59"/>
                </a:moveTo>
                <a:cubicBezTo>
                  <a:pt x="28" y="49"/>
                  <a:pt x="28" y="49"/>
                  <a:pt x="2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9"/>
                  <a:pt x="17" y="59"/>
                  <a:pt x="17" y="59"/>
                </a:cubicBezTo>
                <a:lnTo>
                  <a:pt x="28" y="59"/>
                </a:lnTo>
                <a:close/>
                <a:moveTo>
                  <a:pt x="42" y="33"/>
                </a:moveTo>
                <a:cubicBezTo>
                  <a:pt x="42" y="23"/>
                  <a:pt x="42" y="23"/>
                  <a:pt x="42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lnTo>
                  <a:pt x="42" y="33"/>
                </a:lnTo>
                <a:close/>
                <a:moveTo>
                  <a:pt x="42" y="47"/>
                </a:moveTo>
                <a:cubicBezTo>
                  <a:pt x="42" y="35"/>
                  <a:pt x="42" y="35"/>
                  <a:pt x="42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7"/>
                  <a:pt x="31" y="47"/>
                  <a:pt x="31" y="47"/>
                </a:cubicBezTo>
                <a:lnTo>
                  <a:pt x="42" y="47"/>
                </a:lnTo>
                <a:close/>
                <a:moveTo>
                  <a:pt x="42" y="59"/>
                </a:moveTo>
                <a:cubicBezTo>
                  <a:pt x="42" y="49"/>
                  <a:pt x="42" y="49"/>
                  <a:pt x="4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59"/>
                  <a:pt x="31" y="59"/>
                  <a:pt x="31" y="59"/>
                </a:cubicBezTo>
                <a:lnTo>
                  <a:pt x="42" y="59"/>
                </a:lnTo>
                <a:close/>
                <a:moveTo>
                  <a:pt x="45" y="5"/>
                </a:moveTo>
                <a:cubicBezTo>
                  <a:pt x="45" y="5"/>
                  <a:pt x="45" y="4"/>
                  <a:pt x="44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4"/>
                  <a:pt x="41" y="5"/>
                  <a:pt x="41" y="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7"/>
                  <a:pt x="42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6"/>
                  <a:pt x="45" y="16"/>
                </a:cubicBezTo>
                <a:lnTo>
                  <a:pt x="45" y="5"/>
                </a:lnTo>
                <a:close/>
                <a:moveTo>
                  <a:pt x="55" y="33"/>
                </a:moveTo>
                <a:cubicBezTo>
                  <a:pt x="55" y="23"/>
                  <a:pt x="55" y="23"/>
                  <a:pt x="55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33"/>
                  <a:pt x="44" y="33"/>
                  <a:pt x="44" y="33"/>
                </a:cubicBezTo>
                <a:lnTo>
                  <a:pt x="55" y="33"/>
                </a:lnTo>
                <a:close/>
                <a:moveTo>
                  <a:pt x="55" y="47"/>
                </a:moveTo>
                <a:cubicBezTo>
                  <a:pt x="55" y="35"/>
                  <a:pt x="55" y="35"/>
                  <a:pt x="55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47"/>
                  <a:pt x="44" y="47"/>
                  <a:pt x="44" y="47"/>
                </a:cubicBezTo>
                <a:lnTo>
                  <a:pt x="55" y="47"/>
                </a:lnTo>
                <a:close/>
                <a:moveTo>
                  <a:pt x="55" y="59"/>
                </a:moveTo>
                <a:cubicBezTo>
                  <a:pt x="55" y="49"/>
                  <a:pt x="55" y="49"/>
                  <a:pt x="55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9"/>
                  <a:pt x="44" y="59"/>
                  <a:pt x="44" y="59"/>
                </a:cubicBezTo>
                <a:lnTo>
                  <a:pt x="55" y="5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: 圆角 20">
            <a:extLst>
              <a:ext uri="{FF2B5EF4-FFF2-40B4-BE49-F238E27FC236}">
                <a16:creationId xmlns:a16="http://schemas.microsoft.com/office/drawing/2014/main" id="{BEF8F3A7-B3C8-4B6A-8361-8744C6B72A1C}"/>
              </a:ext>
            </a:extLst>
          </p:cNvPr>
          <p:cNvSpPr/>
          <p:nvPr/>
        </p:nvSpPr>
        <p:spPr>
          <a:xfrm>
            <a:off x="3847255" y="414335"/>
            <a:ext cx="4065639" cy="826017"/>
          </a:xfrm>
          <a:prstGeom prst="roundRect">
            <a:avLst>
              <a:gd name="adj" fmla="val 50000"/>
            </a:avLst>
          </a:prstGeom>
          <a:solidFill>
            <a:srgbClr val="F5912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ư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ớng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dẫn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1184B-061F-42D2-AA3F-E80ACF7A2CF8}"/>
              </a:ext>
            </a:extLst>
          </p:cNvPr>
          <p:cNvSpPr txBox="1"/>
          <p:nvPr/>
        </p:nvSpPr>
        <p:spPr>
          <a:xfrm>
            <a:off x="730394" y="2306934"/>
            <a:ext cx="302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E3FFA-AF48-4CFE-BBA9-295FD24189B8}"/>
              </a:ext>
            </a:extLst>
          </p:cNvPr>
          <p:cNvSpPr txBox="1"/>
          <p:nvPr/>
        </p:nvSpPr>
        <p:spPr>
          <a:xfrm>
            <a:off x="8223348" y="2306934"/>
            <a:ext cx="360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BTVN +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87578-E7B2-4D28-A0F2-65FE281A5F38}"/>
              </a:ext>
            </a:extLst>
          </p:cNvPr>
          <p:cNvSpPr txBox="1"/>
          <p:nvPr/>
        </p:nvSpPr>
        <p:spPr>
          <a:xfrm>
            <a:off x="114301" y="4936265"/>
            <a:ext cx="395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1A1E0-4C32-46EE-8777-21724A4BAC7F}"/>
              </a:ext>
            </a:extLst>
          </p:cNvPr>
          <p:cNvSpPr txBox="1"/>
          <p:nvPr/>
        </p:nvSpPr>
        <p:spPr>
          <a:xfrm>
            <a:off x="8223348" y="4728445"/>
            <a:ext cx="360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5607737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EDE1E19-6272-42C6-97A6-03AE57F7CD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49" name="图片 20">
              <a:extLst>
                <a:ext uri="{FF2B5EF4-FFF2-40B4-BE49-F238E27FC236}">
                  <a16:creationId xmlns:a16="http://schemas.microsoft.com/office/drawing/2014/main" id="{80C1CFC4-986C-4F07-AD6F-65D9EA2C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5E804F2-8377-4F73-B567-FD1A87469CF8}"/>
                </a:ext>
              </a:extLst>
            </p:cNvPr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DD120EA-2B38-4D91-B8FF-FE96C71ECC5C}"/>
              </a:ext>
            </a:extLst>
          </p:cNvPr>
          <p:cNvSpPr/>
          <p:nvPr/>
        </p:nvSpPr>
        <p:spPr>
          <a:xfrm>
            <a:off x="911225" y="2613025"/>
            <a:ext cx="10650538" cy="2730500"/>
          </a:xfrm>
          <a:prstGeom prst="roundRect">
            <a:avLst>
              <a:gd name="adj" fmla="val 5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FD5585C-E69E-4638-AE08-46622676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89" y="2957820"/>
            <a:ext cx="62404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chức</a:t>
            </a:r>
            <a:r>
              <a:rPr lang="en-SG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3F994806-C481-41E2-911A-13EC9D447DE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245419" y="3143835"/>
            <a:ext cx="1679575" cy="1731963"/>
          </a:xfrm>
          <a:custGeom>
            <a:avLst/>
            <a:gdLst>
              <a:gd name="T0" fmla="*/ 2147483646 w 597"/>
              <a:gd name="T1" fmla="*/ 12144650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1860589297 w 597"/>
              <a:gd name="T9" fmla="*/ 2147483646 h 497"/>
              <a:gd name="T10" fmla="*/ 1535975558 w 597"/>
              <a:gd name="T11" fmla="*/ 2147483646 h 497"/>
              <a:gd name="T12" fmla="*/ 0 w 597"/>
              <a:gd name="T13" fmla="*/ 2147483646 h 497"/>
              <a:gd name="T14" fmla="*/ 1187611446 w 597"/>
              <a:gd name="T15" fmla="*/ 412897191 h 497"/>
              <a:gd name="T16" fmla="*/ 2147483646 w 597"/>
              <a:gd name="T17" fmla="*/ 12144650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1457288305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SG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5E853-0431-4F4D-8B3E-BD4EA36F0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600" y="333216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AF236A4-8D57-4BFA-9EBB-B7724BAEF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463" y="1238250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C556B3-712F-4BBB-A979-3E111A28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思想气泡: 云 21">
            <a:extLst>
              <a:ext uri="{FF2B5EF4-FFF2-40B4-BE49-F238E27FC236}">
                <a16:creationId xmlns:a16="http://schemas.microsoft.com/office/drawing/2014/main" id="{3C25E086-6621-4695-BA6B-C71CB459C0D5}"/>
              </a:ext>
            </a:extLst>
          </p:cNvPr>
          <p:cNvSpPr/>
          <p:nvPr/>
        </p:nvSpPr>
        <p:spPr>
          <a:xfrm>
            <a:off x="3140075" y="165100"/>
            <a:ext cx="5765800" cy="3775075"/>
          </a:xfrm>
          <a:prstGeom prst="cloudCallou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B069C58-0004-4FB0-9E5E-C33D010A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58" y="2463239"/>
            <a:ext cx="83502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F37A856-BC37-44C6-B389-3311CA4CFCFD}"/>
              </a:ext>
            </a:extLst>
          </p:cNvPr>
          <p:cNvSpPr txBox="1"/>
          <p:nvPr/>
        </p:nvSpPr>
        <p:spPr>
          <a:xfrm>
            <a:off x="2097927" y="4320405"/>
            <a:ext cx="7930376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7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英语儿歌 - swimming">
            <a:hlinkClick r:id="" action="ppaction://media"/>
            <a:extLst>
              <a:ext uri="{FF2B5EF4-FFF2-40B4-BE49-F238E27FC236}">
                <a16:creationId xmlns:a16="http://schemas.microsoft.com/office/drawing/2014/main" id="{8C059D45-F386-439B-A8FC-C321B4F4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38" y="-58738"/>
            <a:ext cx="44767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9C39A-8780-41B4-AFEA-00031C3B3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37655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3000">
              <a:schemeClr val="accent1">
                <a:lumMod val="20000"/>
                <a:lumOff val="80000"/>
              </a:schemeClr>
            </a:gs>
            <a:gs pos="74000">
              <a:schemeClr val="accent1">
                <a:alpha val="55000"/>
                <a:lumMod val="87000"/>
                <a:lumOff val="13000"/>
              </a:schemeClr>
            </a:gs>
            <a:gs pos="25000">
              <a:schemeClr val="accent1">
                <a:lumMod val="45000"/>
                <a:lumOff val="55000"/>
              </a:schemeClr>
            </a:gs>
            <a:gs pos="6000">
              <a:srgbClr val="FDECD2"/>
            </a:gs>
            <a:gs pos="100000">
              <a:srgbClr val="FCE6C8">
                <a:alpha val="60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3">
            <a:extLst>
              <a:ext uri="{FF2B5EF4-FFF2-40B4-BE49-F238E27FC236}">
                <a16:creationId xmlns:a16="http://schemas.microsoft.com/office/drawing/2014/main" id="{5B8BA460-B1FC-49A4-934B-2342FB40CF40}"/>
              </a:ext>
            </a:extLst>
          </p:cNvPr>
          <p:cNvSpPr>
            <a:spLocks/>
          </p:cNvSpPr>
          <p:nvPr/>
        </p:nvSpPr>
        <p:spPr bwMode="auto">
          <a:xfrm>
            <a:off x="3358442" y="0"/>
            <a:ext cx="8876021" cy="6858000"/>
          </a:xfrm>
          <a:custGeom>
            <a:avLst/>
            <a:gdLst>
              <a:gd name="T0" fmla="*/ 0 w 2492"/>
              <a:gd name="T1" fmla="*/ 1380 h 2507"/>
              <a:gd name="T2" fmla="*/ 2492 w 2492"/>
              <a:gd name="T3" fmla="*/ 0 h 2507"/>
              <a:gd name="T4" fmla="*/ 2492 w 2492"/>
              <a:gd name="T5" fmla="*/ 2507 h 2507"/>
              <a:gd name="T6" fmla="*/ 0 w 2492"/>
              <a:gd name="T7" fmla="*/ 1380 h 2507"/>
              <a:gd name="connsiteX0" fmla="*/ 0 w 10000"/>
              <a:gd name="connsiteY0" fmla="*/ 550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4 w 10000"/>
              <a:gd name="connsiteY3" fmla="*/ 5638 h 10000"/>
              <a:gd name="connsiteX0" fmla="*/ 1734 w 9916"/>
              <a:gd name="connsiteY0" fmla="*/ 3738 h 10000"/>
              <a:gd name="connsiteX1" fmla="*/ 9916 w 9916"/>
              <a:gd name="connsiteY1" fmla="*/ 0 h 10000"/>
              <a:gd name="connsiteX2" fmla="*/ 9916 w 9916"/>
              <a:gd name="connsiteY2" fmla="*/ 10000 h 10000"/>
              <a:gd name="connsiteX3" fmla="*/ 0 w 9916"/>
              <a:gd name="connsiteY3" fmla="*/ 5638 h 10000"/>
              <a:gd name="connsiteX0" fmla="*/ 0 w 8251"/>
              <a:gd name="connsiteY0" fmla="*/ 3738 h 10000"/>
              <a:gd name="connsiteX1" fmla="*/ 8251 w 8251"/>
              <a:gd name="connsiteY1" fmla="*/ 0 h 10000"/>
              <a:gd name="connsiteX2" fmla="*/ 8251 w 8251"/>
              <a:gd name="connsiteY2" fmla="*/ 10000 h 10000"/>
              <a:gd name="connsiteX3" fmla="*/ 23 w 8251"/>
              <a:gd name="connsiteY3" fmla="*/ 702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1" h="10000">
                <a:moveTo>
                  <a:pt x="0" y="3738"/>
                </a:moveTo>
                <a:lnTo>
                  <a:pt x="8251" y="0"/>
                </a:lnTo>
                <a:lnTo>
                  <a:pt x="8251" y="10000"/>
                </a:lnTo>
                <a:lnTo>
                  <a:pt x="23" y="7020"/>
                </a:lnTo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Source Sans Pro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5761C-7F8B-47E8-B373-31B796AC43D4}"/>
              </a:ext>
            </a:extLst>
          </p:cNvPr>
          <p:cNvGrpSpPr/>
          <p:nvPr/>
        </p:nvGrpSpPr>
        <p:grpSpPr>
          <a:xfrm>
            <a:off x="-42463" y="2420953"/>
            <a:ext cx="3627326" cy="3145872"/>
            <a:chOff x="2947" y="2420953"/>
            <a:chExt cx="3627326" cy="3145872"/>
          </a:xfrm>
        </p:grpSpPr>
        <p:sp>
          <p:nvSpPr>
            <p:cNvPr id="4" name="Freeform 134">
              <a:extLst>
                <a:ext uri="{FF2B5EF4-FFF2-40B4-BE49-F238E27FC236}">
                  <a16:creationId xmlns:a16="http://schemas.microsoft.com/office/drawing/2014/main" id="{DADB5849-609A-4C32-A15C-377631A04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634" y="2420953"/>
              <a:ext cx="1966853" cy="2552259"/>
            </a:xfrm>
            <a:custGeom>
              <a:avLst/>
              <a:gdLst>
                <a:gd name="T0" fmla="*/ 257 w 788"/>
                <a:gd name="T1" fmla="*/ 256 h 1023"/>
                <a:gd name="T2" fmla="*/ 728 w 788"/>
                <a:gd name="T3" fmla="*/ 65 h 1023"/>
                <a:gd name="T4" fmla="*/ 726 w 788"/>
                <a:gd name="T5" fmla="*/ 958 h 1023"/>
                <a:gd name="T6" fmla="*/ 257 w 788"/>
                <a:gd name="T7" fmla="*/ 771 h 1023"/>
                <a:gd name="T8" fmla="*/ 0 w 788"/>
                <a:gd name="T9" fmla="*/ 514 h 1023"/>
                <a:gd name="T10" fmla="*/ 5 w 788"/>
                <a:gd name="T11" fmla="*/ 513 h 1023"/>
                <a:gd name="T12" fmla="*/ 0 w 788"/>
                <a:gd name="T13" fmla="*/ 513 h 1023"/>
                <a:gd name="T14" fmla="*/ 257 w 788"/>
                <a:gd name="T15" fmla="*/ 256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8" h="1023">
                  <a:moveTo>
                    <a:pt x="257" y="256"/>
                  </a:moveTo>
                  <a:cubicBezTo>
                    <a:pt x="395" y="256"/>
                    <a:pt x="641" y="158"/>
                    <a:pt x="728" y="65"/>
                  </a:cubicBezTo>
                  <a:cubicBezTo>
                    <a:pt x="788" y="0"/>
                    <a:pt x="786" y="1023"/>
                    <a:pt x="726" y="958"/>
                  </a:cubicBezTo>
                  <a:cubicBezTo>
                    <a:pt x="639" y="865"/>
                    <a:pt x="395" y="771"/>
                    <a:pt x="257" y="771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5" y="513"/>
                    <a:pt x="5" y="513"/>
                    <a:pt x="5" y="513"/>
                  </a:cubicBezTo>
                  <a:cubicBezTo>
                    <a:pt x="0" y="513"/>
                    <a:pt x="0" y="513"/>
                    <a:pt x="0" y="513"/>
                  </a:cubicBezTo>
                  <a:lnTo>
                    <a:pt x="257" y="25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5" name="Freeform 135">
              <a:extLst>
                <a:ext uri="{FF2B5EF4-FFF2-40B4-BE49-F238E27FC236}">
                  <a16:creationId xmlns:a16="http://schemas.microsoft.com/office/drawing/2014/main" id="{62D42C7C-0D29-4E84-AC40-941DA594C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634" y="2461986"/>
              <a:ext cx="1953176" cy="2057126"/>
            </a:xfrm>
            <a:custGeom>
              <a:avLst/>
              <a:gdLst>
                <a:gd name="T0" fmla="*/ 257 w 783"/>
                <a:gd name="T1" fmla="*/ 240 h 825"/>
                <a:gd name="T2" fmla="*/ 728 w 783"/>
                <a:gd name="T3" fmla="*/ 49 h 825"/>
                <a:gd name="T4" fmla="*/ 759 w 783"/>
                <a:gd name="T5" fmla="*/ 825 h 825"/>
                <a:gd name="T6" fmla="*/ 726 w 783"/>
                <a:gd name="T7" fmla="*/ 806 h 825"/>
                <a:gd name="T8" fmla="*/ 726 w 783"/>
                <a:gd name="T9" fmla="*/ 806 h 825"/>
                <a:gd name="T10" fmla="*/ 257 w 783"/>
                <a:gd name="T11" fmla="*/ 619 h 825"/>
                <a:gd name="T12" fmla="*/ 255 w 783"/>
                <a:gd name="T13" fmla="*/ 617 h 825"/>
                <a:gd name="T14" fmla="*/ 119 w 783"/>
                <a:gd name="T15" fmla="*/ 617 h 825"/>
                <a:gd name="T16" fmla="*/ 0 w 783"/>
                <a:gd name="T17" fmla="*/ 498 h 825"/>
                <a:gd name="T18" fmla="*/ 5 w 783"/>
                <a:gd name="T19" fmla="*/ 497 h 825"/>
                <a:gd name="T20" fmla="*/ 0 w 783"/>
                <a:gd name="T21" fmla="*/ 497 h 825"/>
                <a:gd name="T22" fmla="*/ 257 w 783"/>
                <a:gd name="T23" fmla="*/ 24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3" h="825">
                  <a:moveTo>
                    <a:pt x="257" y="240"/>
                  </a:moveTo>
                  <a:cubicBezTo>
                    <a:pt x="395" y="240"/>
                    <a:pt x="641" y="142"/>
                    <a:pt x="728" y="49"/>
                  </a:cubicBezTo>
                  <a:cubicBezTo>
                    <a:pt x="773" y="0"/>
                    <a:pt x="783" y="569"/>
                    <a:pt x="759" y="825"/>
                  </a:cubicBezTo>
                  <a:cubicBezTo>
                    <a:pt x="748" y="825"/>
                    <a:pt x="737" y="818"/>
                    <a:pt x="726" y="806"/>
                  </a:cubicBezTo>
                  <a:cubicBezTo>
                    <a:pt x="726" y="806"/>
                    <a:pt x="726" y="806"/>
                    <a:pt x="726" y="806"/>
                  </a:cubicBezTo>
                  <a:cubicBezTo>
                    <a:pt x="639" y="713"/>
                    <a:pt x="395" y="619"/>
                    <a:pt x="257" y="619"/>
                  </a:cubicBezTo>
                  <a:cubicBezTo>
                    <a:pt x="255" y="617"/>
                    <a:pt x="255" y="617"/>
                    <a:pt x="255" y="617"/>
                  </a:cubicBezTo>
                  <a:cubicBezTo>
                    <a:pt x="119" y="617"/>
                    <a:pt x="119" y="617"/>
                    <a:pt x="119" y="617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5" y="497"/>
                    <a:pt x="5" y="497"/>
                    <a:pt x="5" y="497"/>
                  </a:cubicBezTo>
                  <a:cubicBezTo>
                    <a:pt x="0" y="497"/>
                    <a:pt x="0" y="497"/>
                    <a:pt x="0" y="497"/>
                  </a:cubicBezTo>
                  <a:lnTo>
                    <a:pt x="257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F33BEE-A941-4D72-8729-0CBDB0723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454" y="2544053"/>
              <a:ext cx="601819" cy="23142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" name="Freeform 137">
              <a:extLst>
                <a:ext uri="{FF2B5EF4-FFF2-40B4-BE49-F238E27FC236}">
                  <a16:creationId xmlns:a16="http://schemas.microsoft.com/office/drawing/2014/main" id="{E21124E4-415D-429C-865F-9AB300683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96" y="4644948"/>
              <a:ext cx="382976" cy="724918"/>
            </a:xfrm>
            <a:custGeom>
              <a:avLst/>
              <a:gdLst>
                <a:gd name="T0" fmla="*/ 143 w 154"/>
                <a:gd name="T1" fmla="*/ 291 h 291"/>
                <a:gd name="T2" fmla="*/ 139 w 154"/>
                <a:gd name="T3" fmla="*/ 0 h 291"/>
                <a:gd name="T4" fmla="*/ 0 w 154"/>
                <a:gd name="T5" fmla="*/ 149 h 291"/>
                <a:gd name="T6" fmla="*/ 143 w 154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91">
                  <a:moveTo>
                    <a:pt x="143" y="291"/>
                  </a:moveTo>
                  <a:cubicBezTo>
                    <a:pt x="153" y="145"/>
                    <a:pt x="154" y="56"/>
                    <a:pt x="139" y="0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143" y="29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138">
              <a:extLst>
                <a:ext uri="{FF2B5EF4-FFF2-40B4-BE49-F238E27FC236}">
                  <a16:creationId xmlns:a16="http://schemas.microsoft.com/office/drawing/2014/main" id="{958B7D91-2BBF-49D7-8EBA-DC4711639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16" y="4702394"/>
              <a:ext cx="853488" cy="590877"/>
            </a:xfrm>
            <a:custGeom>
              <a:avLst/>
              <a:gdLst>
                <a:gd name="T0" fmla="*/ 0 w 312"/>
                <a:gd name="T1" fmla="*/ 4 h 216"/>
                <a:gd name="T2" fmla="*/ 310 w 312"/>
                <a:gd name="T3" fmla="*/ 0 h 216"/>
                <a:gd name="T4" fmla="*/ 312 w 312"/>
                <a:gd name="T5" fmla="*/ 213 h 216"/>
                <a:gd name="T6" fmla="*/ 3 w 312"/>
                <a:gd name="T7" fmla="*/ 216 h 216"/>
                <a:gd name="T8" fmla="*/ 0 w 312"/>
                <a:gd name="T9" fmla="*/ 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16">
                  <a:moveTo>
                    <a:pt x="0" y="4"/>
                  </a:moveTo>
                  <a:lnTo>
                    <a:pt x="310" y="0"/>
                  </a:lnTo>
                  <a:lnTo>
                    <a:pt x="312" y="213"/>
                  </a:lnTo>
                  <a:lnTo>
                    <a:pt x="3" y="21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9A74E2B1-D310-4BD0-B0E6-5E352A91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16" y="5213940"/>
              <a:ext cx="853488" cy="79331"/>
            </a:xfrm>
            <a:custGeom>
              <a:avLst/>
              <a:gdLst>
                <a:gd name="T0" fmla="*/ 0 w 312"/>
                <a:gd name="T1" fmla="*/ 1 h 29"/>
                <a:gd name="T2" fmla="*/ 310 w 312"/>
                <a:gd name="T3" fmla="*/ 0 h 29"/>
                <a:gd name="T4" fmla="*/ 312 w 312"/>
                <a:gd name="T5" fmla="*/ 29 h 29"/>
                <a:gd name="T6" fmla="*/ 3 w 312"/>
                <a:gd name="T7" fmla="*/ 29 h 29"/>
                <a:gd name="T8" fmla="*/ 0 w 312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9">
                  <a:moveTo>
                    <a:pt x="0" y="1"/>
                  </a:moveTo>
                  <a:lnTo>
                    <a:pt x="310" y="0"/>
                  </a:lnTo>
                  <a:lnTo>
                    <a:pt x="312" y="29"/>
                  </a:lnTo>
                  <a:lnTo>
                    <a:pt x="3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0" name="Freeform 140">
              <a:extLst>
                <a:ext uri="{FF2B5EF4-FFF2-40B4-BE49-F238E27FC236}">
                  <a16:creationId xmlns:a16="http://schemas.microsoft.com/office/drawing/2014/main" id="{3C560ACC-C748-4AE5-8125-7BE188B4C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725" y="4431576"/>
              <a:ext cx="1012150" cy="993001"/>
            </a:xfrm>
            <a:custGeom>
              <a:avLst/>
              <a:gdLst>
                <a:gd name="T0" fmla="*/ 205 w 406"/>
                <a:gd name="T1" fmla="*/ 12 h 398"/>
                <a:gd name="T2" fmla="*/ 401 w 406"/>
                <a:gd name="T3" fmla="*/ 190 h 398"/>
                <a:gd name="T4" fmla="*/ 225 w 406"/>
                <a:gd name="T5" fmla="*/ 388 h 398"/>
                <a:gd name="T6" fmla="*/ 10 w 406"/>
                <a:gd name="T7" fmla="*/ 220 h 398"/>
                <a:gd name="T8" fmla="*/ 205 w 406"/>
                <a:gd name="T9" fmla="*/ 12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398">
                  <a:moveTo>
                    <a:pt x="205" y="12"/>
                  </a:moveTo>
                  <a:cubicBezTo>
                    <a:pt x="294" y="0"/>
                    <a:pt x="396" y="87"/>
                    <a:pt x="401" y="190"/>
                  </a:cubicBezTo>
                  <a:cubicBezTo>
                    <a:pt x="406" y="294"/>
                    <a:pt x="333" y="378"/>
                    <a:pt x="225" y="388"/>
                  </a:cubicBezTo>
                  <a:cubicBezTo>
                    <a:pt x="116" y="398"/>
                    <a:pt x="0" y="327"/>
                    <a:pt x="10" y="220"/>
                  </a:cubicBezTo>
                  <a:cubicBezTo>
                    <a:pt x="19" y="113"/>
                    <a:pt x="116" y="25"/>
                    <a:pt x="205" y="12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141">
              <a:extLst>
                <a:ext uri="{FF2B5EF4-FFF2-40B4-BE49-F238E27FC236}">
                  <a16:creationId xmlns:a16="http://schemas.microsoft.com/office/drawing/2014/main" id="{3C0A3DDF-BE43-4763-866F-DE719EE3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64" y="4461667"/>
              <a:ext cx="951968" cy="938290"/>
            </a:xfrm>
            <a:custGeom>
              <a:avLst/>
              <a:gdLst>
                <a:gd name="T0" fmla="*/ 185 w 382"/>
                <a:gd name="T1" fmla="*/ 4 h 376"/>
                <a:gd name="T2" fmla="*/ 377 w 382"/>
                <a:gd name="T3" fmla="*/ 178 h 376"/>
                <a:gd name="T4" fmla="*/ 205 w 382"/>
                <a:gd name="T5" fmla="*/ 371 h 376"/>
                <a:gd name="T6" fmla="*/ 13 w 382"/>
                <a:gd name="T7" fmla="*/ 197 h 376"/>
                <a:gd name="T8" fmla="*/ 185 w 382"/>
                <a:gd name="T9" fmla="*/ 4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376">
                  <a:moveTo>
                    <a:pt x="185" y="4"/>
                  </a:moveTo>
                  <a:cubicBezTo>
                    <a:pt x="271" y="0"/>
                    <a:pt x="372" y="77"/>
                    <a:pt x="377" y="178"/>
                  </a:cubicBezTo>
                  <a:cubicBezTo>
                    <a:pt x="382" y="279"/>
                    <a:pt x="305" y="366"/>
                    <a:pt x="205" y="371"/>
                  </a:cubicBezTo>
                  <a:cubicBezTo>
                    <a:pt x="104" y="376"/>
                    <a:pt x="0" y="300"/>
                    <a:pt x="13" y="197"/>
                  </a:cubicBezTo>
                  <a:cubicBezTo>
                    <a:pt x="26" y="95"/>
                    <a:pt x="100" y="9"/>
                    <a:pt x="185" y="4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2" name="Freeform 142">
              <a:extLst>
                <a:ext uri="{FF2B5EF4-FFF2-40B4-BE49-F238E27FC236}">
                  <a16:creationId xmlns:a16="http://schemas.microsoft.com/office/drawing/2014/main" id="{5A9E711C-7027-456D-A664-46350EE0F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072" y="4092369"/>
              <a:ext cx="462306" cy="1406068"/>
            </a:xfrm>
            <a:custGeom>
              <a:avLst/>
              <a:gdLst>
                <a:gd name="T0" fmla="*/ 0 w 169"/>
                <a:gd name="T1" fmla="*/ 9 h 514"/>
                <a:gd name="T2" fmla="*/ 137 w 169"/>
                <a:gd name="T3" fmla="*/ 0 h 514"/>
                <a:gd name="T4" fmla="*/ 169 w 169"/>
                <a:gd name="T5" fmla="*/ 505 h 514"/>
                <a:gd name="T6" fmla="*/ 31 w 169"/>
                <a:gd name="T7" fmla="*/ 514 h 514"/>
                <a:gd name="T8" fmla="*/ 0 w 169"/>
                <a:gd name="T9" fmla="*/ 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14">
                  <a:moveTo>
                    <a:pt x="0" y="9"/>
                  </a:moveTo>
                  <a:lnTo>
                    <a:pt x="137" y="0"/>
                  </a:lnTo>
                  <a:lnTo>
                    <a:pt x="169" y="505"/>
                  </a:lnTo>
                  <a:lnTo>
                    <a:pt x="31" y="514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3" name="Freeform 143">
              <a:extLst>
                <a:ext uri="{FF2B5EF4-FFF2-40B4-BE49-F238E27FC236}">
                  <a16:creationId xmlns:a16="http://schemas.microsoft.com/office/drawing/2014/main" id="{373F15B8-B990-4E01-BB51-ACF4C6ADB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808" y="5386279"/>
              <a:ext cx="538901" cy="180546"/>
            </a:xfrm>
            <a:custGeom>
              <a:avLst/>
              <a:gdLst>
                <a:gd name="T0" fmla="*/ 33 w 216"/>
                <a:gd name="T1" fmla="*/ 71 h 72"/>
                <a:gd name="T2" fmla="*/ 187 w 216"/>
                <a:gd name="T3" fmla="*/ 61 h 72"/>
                <a:gd name="T4" fmla="*/ 215 w 216"/>
                <a:gd name="T5" fmla="*/ 30 h 72"/>
                <a:gd name="T6" fmla="*/ 215 w 216"/>
                <a:gd name="T7" fmla="*/ 30 h 72"/>
                <a:gd name="T8" fmla="*/ 183 w 216"/>
                <a:gd name="T9" fmla="*/ 1 h 72"/>
                <a:gd name="T10" fmla="*/ 29 w 216"/>
                <a:gd name="T11" fmla="*/ 11 h 72"/>
                <a:gd name="T12" fmla="*/ 1 w 216"/>
                <a:gd name="T13" fmla="*/ 43 h 72"/>
                <a:gd name="T14" fmla="*/ 1 w 216"/>
                <a:gd name="T15" fmla="*/ 43 h 72"/>
                <a:gd name="T16" fmla="*/ 33 w 216"/>
                <a:gd name="T17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72">
                  <a:moveTo>
                    <a:pt x="33" y="71"/>
                  </a:moveTo>
                  <a:cubicBezTo>
                    <a:pt x="187" y="61"/>
                    <a:pt x="187" y="61"/>
                    <a:pt x="187" y="61"/>
                  </a:cubicBezTo>
                  <a:cubicBezTo>
                    <a:pt x="203" y="60"/>
                    <a:pt x="216" y="46"/>
                    <a:pt x="215" y="30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4" y="13"/>
                    <a:pt x="199" y="0"/>
                    <a:pt x="183" y="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13" y="12"/>
                    <a:pt x="0" y="26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59"/>
                    <a:pt x="16" y="72"/>
                    <a:pt x="33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44">
              <a:extLst>
                <a:ext uri="{FF2B5EF4-FFF2-40B4-BE49-F238E27FC236}">
                  <a16:creationId xmlns:a16="http://schemas.microsoft.com/office/drawing/2014/main" id="{E7187824-8AC8-403A-9B90-0202CC46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18" y="3061070"/>
              <a:ext cx="1282968" cy="1280233"/>
            </a:xfrm>
            <a:custGeom>
              <a:avLst/>
              <a:gdLst>
                <a:gd name="T0" fmla="*/ 281 w 514"/>
                <a:gd name="T1" fmla="*/ 513 h 514"/>
                <a:gd name="T2" fmla="*/ 257 w 514"/>
                <a:gd name="T3" fmla="*/ 514 h 514"/>
                <a:gd name="T4" fmla="*/ 0 w 514"/>
                <a:gd name="T5" fmla="*/ 257 h 514"/>
                <a:gd name="T6" fmla="*/ 257 w 514"/>
                <a:gd name="T7" fmla="*/ 0 h 514"/>
                <a:gd name="T8" fmla="*/ 514 w 514"/>
                <a:gd name="T9" fmla="*/ 0 h 514"/>
                <a:gd name="T10" fmla="*/ 514 w 514"/>
                <a:gd name="T11" fmla="*/ 257 h 514"/>
                <a:gd name="T12" fmla="*/ 514 w 514"/>
                <a:gd name="T13" fmla="*/ 513 h 514"/>
                <a:gd name="T14" fmla="*/ 281 w 514"/>
                <a:gd name="T15" fmla="*/ 513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4" h="514">
                  <a:moveTo>
                    <a:pt x="281" y="513"/>
                  </a:moveTo>
                  <a:cubicBezTo>
                    <a:pt x="273" y="513"/>
                    <a:pt x="265" y="514"/>
                    <a:pt x="257" y="514"/>
                  </a:cubicBezTo>
                  <a:cubicBezTo>
                    <a:pt x="115" y="514"/>
                    <a:pt x="0" y="399"/>
                    <a:pt x="0" y="257"/>
                  </a:cubicBezTo>
                  <a:cubicBezTo>
                    <a:pt x="0" y="115"/>
                    <a:pt x="115" y="0"/>
                    <a:pt x="257" y="0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514" y="257"/>
                    <a:pt x="514" y="257"/>
                    <a:pt x="514" y="257"/>
                  </a:cubicBezTo>
                  <a:cubicBezTo>
                    <a:pt x="514" y="513"/>
                    <a:pt x="514" y="513"/>
                    <a:pt x="514" y="513"/>
                  </a:cubicBezTo>
                  <a:lnTo>
                    <a:pt x="281" y="51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45">
              <a:extLst>
                <a:ext uri="{FF2B5EF4-FFF2-40B4-BE49-F238E27FC236}">
                  <a16:creationId xmlns:a16="http://schemas.microsoft.com/office/drawing/2014/main" id="{6129E1B7-71E6-428A-BAA0-3CAB94526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402" y="3061070"/>
              <a:ext cx="1261084" cy="943761"/>
            </a:xfrm>
            <a:custGeom>
              <a:avLst/>
              <a:gdLst>
                <a:gd name="T0" fmla="*/ 0 w 505"/>
                <a:gd name="T1" fmla="*/ 189 h 379"/>
                <a:gd name="T2" fmla="*/ 248 w 505"/>
                <a:gd name="T3" fmla="*/ 0 h 379"/>
                <a:gd name="T4" fmla="*/ 505 w 505"/>
                <a:gd name="T5" fmla="*/ 0 h 379"/>
                <a:gd name="T6" fmla="*/ 505 w 505"/>
                <a:gd name="T7" fmla="*/ 257 h 379"/>
                <a:gd name="T8" fmla="*/ 505 w 505"/>
                <a:gd name="T9" fmla="*/ 379 h 379"/>
                <a:gd name="T10" fmla="*/ 503 w 505"/>
                <a:gd name="T11" fmla="*/ 377 h 379"/>
                <a:gd name="T12" fmla="*/ 272 w 505"/>
                <a:gd name="T13" fmla="*/ 377 h 379"/>
                <a:gd name="T14" fmla="*/ 248 w 505"/>
                <a:gd name="T15" fmla="*/ 378 h 379"/>
                <a:gd name="T16" fmla="*/ 0 w 505"/>
                <a:gd name="T17" fmla="*/ 18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379">
                  <a:moveTo>
                    <a:pt x="0" y="189"/>
                  </a:moveTo>
                  <a:cubicBezTo>
                    <a:pt x="30" y="80"/>
                    <a:pt x="130" y="0"/>
                    <a:pt x="248" y="0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505" y="257"/>
                    <a:pt x="505" y="257"/>
                    <a:pt x="505" y="257"/>
                  </a:cubicBezTo>
                  <a:cubicBezTo>
                    <a:pt x="505" y="379"/>
                    <a:pt x="505" y="379"/>
                    <a:pt x="505" y="379"/>
                  </a:cubicBezTo>
                  <a:cubicBezTo>
                    <a:pt x="503" y="377"/>
                    <a:pt x="503" y="377"/>
                    <a:pt x="503" y="377"/>
                  </a:cubicBezTo>
                  <a:cubicBezTo>
                    <a:pt x="272" y="377"/>
                    <a:pt x="272" y="377"/>
                    <a:pt x="272" y="377"/>
                  </a:cubicBezTo>
                  <a:cubicBezTo>
                    <a:pt x="264" y="377"/>
                    <a:pt x="256" y="378"/>
                    <a:pt x="248" y="378"/>
                  </a:cubicBezTo>
                  <a:cubicBezTo>
                    <a:pt x="130" y="378"/>
                    <a:pt x="30" y="298"/>
                    <a:pt x="0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F3D0C6-7CB0-4F40-A8B3-EB6A7D42B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883" y="3061070"/>
              <a:ext cx="336471" cy="128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7" name="Freeform 147">
              <a:extLst>
                <a:ext uri="{FF2B5EF4-FFF2-40B4-BE49-F238E27FC236}">
                  <a16:creationId xmlns:a16="http://schemas.microsoft.com/office/drawing/2014/main" id="{11E486C4-8799-46A0-8653-F2D63000C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883" y="3061070"/>
              <a:ext cx="336471" cy="957439"/>
            </a:xfrm>
            <a:custGeom>
              <a:avLst/>
              <a:gdLst>
                <a:gd name="T0" fmla="*/ 68 w 134"/>
                <a:gd name="T1" fmla="*/ 0 h 384"/>
                <a:gd name="T2" fmla="*/ 134 w 134"/>
                <a:gd name="T3" fmla="*/ 257 h 384"/>
                <a:gd name="T4" fmla="*/ 126 w 134"/>
                <a:gd name="T5" fmla="*/ 384 h 384"/>
                <a:gd name="T6" fmla="*/ 67 w 134"/>
                <a:gd name="T7" fmla="*/ 379 h 384"/>
                <a:gd name="T8" fmla="*/ 65 w 134"/>
                <a:gd name="T9" fmla="*/ 377 h 384"/>
                <a:gd name="T10" fmla="*/ 8 w 134"/>
                <a:gd name="T11" fmla="*/ 377 h 384"/>
                <a:gd name="T12" fmla="*/ 0 w 134"/>
                <a:gd name="T13" fmla="*/ 257 h 384"/>
                <a:gd name="T14" fmla="*/ 34 w 134"/>
                <a:gd name="T15" fmla="*/ 33 h 384"/>
                <a:gd name="T16" fmla="*/ 67 w 134"/>
                <a:gd name="T17" fmla="*/ 0 h 384"/>
                <a:gd name="T18" fmla="*/ 68 w 134"/>
                <a:gd name="T1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384">
                  <a:moveTo>
                    <a:pt x="68" y="0"/>
                  </a:moveTo>
                  <a:cubicBezTo>
                    <a:pt x="104" y="1"/>
                    <a:pt x="134" y="115"/>
                    <a:pt x="134" y="257"/>
                  </a:cubicBezTo>
                  <a:cubicBezTo>
                    <a:pt x="134" y="303"/>
                    <a:pt x="131" y="346"/>
                    <a:pt x="126" y="384"/>
                  </a:cubicBezTo>
                  <a:cubicBezTo>
                    <a:pt x="105" y="381"/>
                    <a:pt x="85" y="379"/>
                    <a:pt x="67" y="379"/>
                  </a:cubicBezTo>
                  <a:cubicBezTo>
                    <a:pt x="65" y="377"/>
                    <a:pt x="65" y="377"/>
                    <a:pt x="65" y="377"/>
                  </a:cubicBezTo>
                  <a:cubicBezTo>
                    <a:pt x="8" y="377"/>
                    <a:pt x="8" y="377"/>
                    <a:pt x="8" y="377"/>
                  </a:cubicBezTo>
                  <a:cubicBezTo>
                    <a:pt x="3" y="341"/>
                    <a:pt x="0" y="300"/>
                    <a:pt x="0" y="257"/>
                  </a:cubicBezTo>
                  <a:cubicBezTo>
                    <a:pt x="0" y="160"/>
                    <a:pt x="14" y="77"/>
                    <a:pt x="34" y="33"/>
                  </a:cubicBezTo>
                  <a:cubicBezTo>
                    <a:pt x="67" y="0"/>
                    <a:pt x="67" y="0"/>
                    <a:pt x="67" y="0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8" name="Freeform 148">
              <a:extLst>
                <a:ext uri="{FF2B5EF4-FFF2-40B4-BE49-F238E27FC236}">
                  <a16:creationId xmlns:a16="http://schemas.microsoft.com/office/drawing/2014/main" id="{A7E1F667-8252-41EB-9DA5-BB15AEB3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843" y="3375657"/>
              <a:ext cx="331000" cy="648323"/>
            </a:xfrm>
            <a:custGeom>
              <a:avLst/>
              <a:gdLst>
                <a:gd name="T0" fmla="*/ 4 w 132"/>
                <a:gd name="T1" fmla="*/ 0 h 259"/>
                <a:gd name="T2" fmla="*/ 132 w 132"/>
                <a:gd name="T3" fmla="*/ 130 h 259"/>
                <a:gd name="T4" fmla="*/ 4 w 132"/>
                <a:gd name="T5" fmla="*/ 259 h 259"/>
                <a:gd name="T6" fmla="*/ 0 w 132"/>
                <a:gd name="T7" fmla="*/ 130 h 259"/>
                <a:gd name="T8" fmla="*/ 4 w 132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59">
                  <a:moveTo>
                    <a:pt x="4" y="0"/>
                  </a:moveTo>
                  <a:cubicBezTo>
                    <a:pt x="75" y="1"/>
                    <a:pt x="132" y="59"/>
                    <a:pt x="132" y="130"/>
                  </a:cubicBezTo>
                  <a:cubicBezTo>
                    <a:pt x="132" y="201"/>
                    <a:pt x="75" y="259"/>
                    <a:pt x="4" y="259"/>
                  </a:cubicBezTo>
                  <a:cubicBezTo>
                    <a:pt x="1" y="218"/>
                    <a:pt x="0" y="175"/>
                    <a:pt x="0" y="130"/>
                  </a:cubicBezTo>
                  <a:cubicBezTo>
                    <a:pt x="0" y="85"/>
                    <a:pt x="1" y="41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9" name="Freeform 149">
              <a:extLst>
                <a:ext uri="{FF2B5EF4-FFF2-40B4-BE49-F238E27FC236}">
                  <a16:creationId xmlns:a16="http://schemas.microsoft.com/office/drawing/2014/main" id="{705D0E55-59D2-46FA-B2B7-D976C019E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8454" y="2544053"/>
              <a:ext cx="601819" cy="2314267"/>
            </a:xfrm>
            <a:custGeom>
              <a:avLst/>
              <a:gdLst>
                <a:gd name="T0" fmla="*/ 127 w 242"/>
                <a:gd name="T1" fmla="*/ 33 h 928"/>
                <a:gd name="T2" fmla="*/ 221 w 242"/>
                <a:gd name="T3" fmla="*/ 464 h 928"/>
                <a:gd name="T4" fmla="*/ 127 w 242"/>
                <a:gd name="T5" fmla="*/ 895 h 928"/>
                <a:gd name="T6" fmla="*/ 127 w 242"/>
                <a:gd name="T7" fmla="*/ 927 h 928"/>
                <a:gd name="T8" fmla="*/ 242 w 242"/>
                <a:gd name="T9" fmla="*/ 464 h 928"/>
                <a:gd name="T10" fmla="*/ 127 w 242"/>
                <a:gd name="T11" fmla="*/ 0 h 928"/>
                <a:gd name="T12" fmla="*/ 127 w 242"/>
                <a:gd name="T13" fmla="*/ 33 h 928"/>
                <a:gd name="T14" fmla="*/ 127 w 242"/>
                <a:gd name="T15" fmla="*/ 895 h 928"/>
                <a:gd name="T16" fmla="*/ 32 w 242"/>
                <a:gd name="T17" fmla="*/ 464 h 928"/>
                <a:gd name="T18" fmla="*/ 127 w 242"/>
                <a:gd name="T19" fmla="*/ 33 h 928"/>
                <a:gd name="T20" fmla="*/ 127 w 242"/>
                <a:gd name="T21" fmla="*/ 0 h 928"/>
                <a:gd name="T22" fmla="*/ 121 w 242"/>
                <a:gd name="T23" fmla="*/ 0 h 928"/>
                <a:gd name="T24" fmla="*/ 0 w 242"/>
                <a:gd name="T25" fmla="*/ 464 h 928"/>
                <a:gd name="T26" fmla="*/ 121 w 242"/>
                <a:gd name="T27" fmla="*/ 928 h 928"/>
                <a:gd name="T28" fmla="*/ 127 w 242"/>
                <a:gd name="T29" fmla="*/ 927 h 928"/>
                <a:gd name="T30" fmla="*/ 127 w 242"/>
                <a:gd name="T31" fmla="*/ 89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2" h="928">
                  <a:moveTo>
                    <a:pt x="127" y="33"/>
                  </a:moveTo>
                  <a:cubicBezTo>
                    <a:pt x="179" y="33"/>
                    <a:pt x="221" y="226"/>
                    <a:pt x="221" y="464"/>
                  </a:cubicBezTo>
                  <a:cubicBezTo>
                    <a:pt x="221" y="702"/>
                    <a:pt x="179" y="895"/>
                    <a:pt x="127" y="895"/>
                  </a:cubicBezTo>
                  <a:cubicBezTo>
                    <a:pt x="127" y="927"/>
                    <a:pt x="127" y="927"/>
                    <a:pt x="127" y="927"/>
                  </a:cubicBezTo>
                  <a:cubicBezTo>
                    <a:pt x="191" y="916"/>
                    <a:pt x="242" y="713"/>
                    <a:pt x="242" y="464"/>
                  </a:cubicBezTo>
                  <a:cubicBezTo>
                    <a:pt x="242" y="215"/>
                    <a:pt x="191" y="11"/>
                    <a:pt x="127" y="0"/>
                  </a:cubicBezTo>
                  <a:lnTo>
                    <a:pt x="127" y="33"/>
                  </a:lnTo>
                  <a:close/>
                  <a:moveTo>
                    <a:pt x="127" y="895"/>
                  </a:moveTo>
                  <a:cubicBezTo>
                    <a:pt x="75" y="895"/>
                    <a:pt x="32" y="702"/>
                    <a:pt x="32" y="464"/>
                  </a:cubicBezTo>
                  <a:cubicBezTo>
                    <a:pt x="32" y="226"/>
                    <a:pt x="75" y="33"/>
                    <a:pt x="127" y="33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3" y="0"/>
                    <a:pt x="121" y="0"/>
                  </a:cubicBezTo>
                  <a:cubicBezTo>
                    <a:pt x="54" y="0"/>
                    <a:pt x="0" y="207"/>
                    <a:pt x="0" y="464"/>
                  </a:cubicBezTo>
                  <a:cubicBezTo>
                    <a:pt x="0" y="720"/>
                    <a:pt x="54" y="928"/>
                    <a:pt x="121" y="928"/>
                  </a:cubicBezTo>
                  <a:cubicBezTo>
                    <a:pt x="123" y="928"/>
                    <a:pt x="125" y="928"/>
                    <a:pt x="127" y="927"/>
                  </a:cubicBezTo>
                  <a:lnTo>
                    <a:pt x="127" y="8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0" name="Freeform 150">
              <a:extLst>
                <a:ext uri="{FF2B5EF4-FFF2-40B4-BE49-F238E27FC236}">
                  <a16:creationId xmlns:a16="http://schemas.microsoft.com/office/drawing/2014/main" id="{0C8EEE28-3A6A-4A30-A72D-57483464C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708" y="4437047"/>
              <a:ext cx="869902" cy="615497"/>
            </a:xfrm>
            <a:custGeom>
              <a:avLst/>
              <a:gdLst>
                <a:gd name="T0" fmla="*/ 309 w 349"/>
                <a:gd name="T1" fmla="*/ 2 h 247"/>
                <a:gd name="T2" fmla="*/ 147 w 349"/>
                <a:gd name="T3" fmla="*/ 10 h 247"/>
                <a:gd name="T4" fmla="*/ 54 w 349"/>
                <a:gd name="T5" fmla="*/ 247 h 247"/>
                <a:gd name="T6" fmla="*/ 171 w 349"/>
                <a:gd name="T7" fmla="*/ 85 h 247"/>
                <a:gd name="T8" fmla="*/ 260 w 349"/>
                <a:gd name="T9" fmla="*/ 81 h 247"/>
                <a:gd name="T10" fmla="*/ 309 w 349"/>
                <a:gd name="T11" fmla="*/ 2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247">
                  <a:moveTo>
                    <a:pt x="309" y="2"/>
                  </a:moveTo>
                  <a:cubicBezTo>
                    <a:pt x="147" y="10"/>
                    <a:pt x="147" y="10"/>
                    <a:pt x="147" y="10"/>
                  </a:cubicBezTo>
                  <a:cubicBezTo>
                    <a:pt x="2" y="84"/>
                    <a:pt x="0" y="164"/>
                    <a:pt x="54" y="247"/>
                  </a:cubicBezTo>
                  <a:cubicBezTo>
                    <a:pt x="120" y="228"/>
                    <a:pt x="163" y="168"/>
                    <a:pt x="171" y="85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334" y="77"/>
                    <a:pt x="349" y="0"/>
                    <a:pt x="309" y="2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1" name="Freeform 151">
              <a:extLst>
                <a:ext uri="{FF2B5EF4-FFF2-40B4-BE49-F238E27FC236}">
                  <a16:creationId xmlns:a16="http://schemas.microsoft.com/office/drawing/2014/main" id="{787A2E18-656E-4810-A86B-E3A55793A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105" y="4612121"/>
              <a:ext cx="582670" cy="210637"/>
            </a:xfrm>
            <a:custGeom>
              <a:avLst/>
              <a:gdLst>
                <a:gd name="T0" fmla="*/ 47 w 233"/>
                <a:gd name="T1" fmla="*/ 11 h 85"/>
                <a:gd name="T2" fmla="*/ 181 w 233"/>
                <a:gd name="T3" fmla="*/ 3 h 85"/>
                <a:gd name="T4" fmla="*/ 186 w 233"/>
                <a:gd name="T5" fmla="*/ 74 h 85"/>
                <a:gd name="T6" fmla="*/ 51 w 233"/>
                <a:gd name="T7" fmla="*/ 82 h 85"/>
                <a:gd name="T8" fmla="*/ 47 w 233"/>
                <a:gd name="T9" fmla="*/ 1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85">
                  <a:moveTo>
                    <a:pt x="47" y="11"/>
                  </a:moveTo>
                  <a:cubicBezTo>
                    <a:pt x="181" y="3"/>
                    <a:pt x="181" y="3"/>
                    <a:pt x="181" y="3"/>
                  </a:cubicBezTo>
                  <a:cubicBezTo>
                    <a:pt x="228" y="0"/>
                    <a:pt x="233" y="71"/>
                    <a:pt x="186" y="74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4" y="85"/>
                    <a:pt x="0" y="14"/>
                    <a:pt x="47" y="11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2" name="Freeform 152">
              <a:extLst>
                <a:ext uri="{FF2B5EF4-FFF2-40B4-BE49-F238E27FC236}">
                  <a16:creationId xmlns:a16="http://schemas.microsoft.com/office/drawing/2014/main" id="{E63050DF-5D28-47DC-994A-DA4F14C07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519" y="4781725"/>
              <a:ext cx="615496" cy="205166"/>
            </a:xfrm>
            <a:custGeom>
              <a:avLst/>
              <a:gdLst>
                <a:gd name="T0" fmla="*/ 47 w 247"/>
                <a:gd name="T1" fmla="*/ 10 h 83"/>
                <a:gd name="T2" fmla="*/ 195 w 247"/>
                <a:gd name="T3" fmla="*/ 2 h 83"/>
                <a:gd name="T4" fmla="*/ 200 w 247"/>
                <a:gd name="T5" fmla="*/ 74 h 83"/>
                <a:gd name="T6" fmla="*/ 52 w 247"/>
                <a:gd name="T7" fmla="*/ 81 h 83"/>
                <a:gd name="T8" fmla="*/ 47 w 247"/>
                <a:gd name="T9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83">
                  <a:moveTo>
                    <a:pt x="47" y="10"/>
                  </a:moveTo>
                  <a:cubicBezTo>
                    <a:pt x="195" y="2"/>
                    <a:pt x="195" y="2"/>
                    <a:pt x="195" y="2"/>
                  </a:cubicBezTo>
                  <a:cubicBezTo>
                    <a:pt x="243" y="0"/>
                    <a:pt x="247" y="71"/>
                    <a:pt x="200" y="74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" y="83"/>
                    <a:pt x="0" y="12"/>
                    <a:pt x="47" y="10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3" name="Freeform 153">
              <a:extLst>
                <a:ext uri="{FF2B5EF4-FFF2-40B4-BE49-F238E27FC236}">
                  <a16:creationId xmlns:a16="http://schemas.microsoft.com/office/drawing/2014/main" id="{CEE2145A-22FF-41C2-8E55-BA0FF8E37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196" y="4954064"/>
              <a:ext cx="560786" cy="202430"/>
            </a:xfrm>
            <a:custGeom>
              <a:avLst/>
              <a:gdLst>
                <a:gd name="T0" fmla="*/ 47 w 225"/>
                <a:gd name="T1" fmla="*/ 8 h 81"/>
                <a:gd name="T2" fmla="*/ 174 w 225"/>
                <a:gd name="T3" fmla="*/ 2 h 81"/>
                <a:gd name="T4" fmla="*/ 179 w 225"/>
                <a:gd name="T5" fmla="*/ 72 h 81"/>
                <a:gd name="T6" fmla="*/ 51 w 225"/>
                <a:gd name="T7" fmla="*/ 79 h 81"/>
                <a:gd name="T8" fmla="*/ 47 w 225"/>
                <a:gd name="T9" fmla="*/ 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81">
                  <a:moveTo>
                    <a:pt x="47" y="8"/>
                  </a:moveTo>
                  <a:cubicBezTo>
                    <a:pt x="174" y="2"/>
                    <a:pt x="174" y="2"/>
                    <a:pt x="174" y="2"/>
                  </a:cubicBezTo>
                  <a:cubicBezTo>
                    <a:pt x="221" y="0"/>
                    <a:pt x="225" y="70"/>
                    <a:pt x="179" y="72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" y="81"/>
                    <a:pt x="0" y="11"/>
                    <a:pt x="47" y="8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4" name="Freeform 154">
              <a:extLst>
                <a:ext uri="{FF2B5EF4-FFF2-40B4-BE49-F238E27FC236}">
                  <a16:creationId xmlns:a16="http://schemas.microsoft.com/office/drawing/2014/main" id="{63858FD8-8B39-4307-BE30-34D0F729A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585" y="5123667"/>
              <a:ext cx="478719" cy="196959"/>
            </a:xfrm>
            <a:custGeom>
              <a:avLst/>
              <a:gdLst>
                <a:gd name="T0" fmla="*/ 47 w 192"/>
                <a:gd name="T1" fmla="*/ 7 h 80"/>
                <a:gd name="T2" fmla="*/ 142 w 192"/>
                <a:gd name="T3" fmla="*/ 3 h 80"/>
                <a:gd name="T4" fmla="*/ 146 w 192"/>
                <a:gd name="T5" fmla="*/ 73 h 80"/>
                <a:gd name="T6" fmla="*/ 51 w 192"/>
                <a:gd name="T7" fmla="*/ 77 h 80"/>
                <a:gd name="T8" fmla="*/ 47 w 192"/>
                <a:gd name="T9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80">
                  <a:moveTo>
                    <a:pt x="47" y="7"/>
                  </a:moveTo>
                  <a:cubicBezTo>
                    <a:pt x="142" y="3"/>
                    <a:pt x="142" y="3"/>
                    <a:pt x="142" y="3"/>
                  </a:cubicBezTo>
                  <a:cubicBezTo>
                    <a:pt x="188" y="0"/>
                    <a:pt x="192" y="70"/>
                    <a:pt x="146" y="73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" y="80"/>
                    <a:pt x="0" y="10"/>
                    <a:pt x="47" y="7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5" name="Freeform 155">
              <a:extLst>
                <a:ext uri="{FF2B5EF4-FFF2-40B4-BE49-F238E27FC236}">
                  <a16:creationId xmlns:a16="http://schemas.microsoft.com/office/drawing/2014/main" id="{D67114A6-CB92-4FB9-B08A-9AA22F56F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519" y="4620328"/>
              <a:ext cx="547108" cy="194223"/>
            </a:xfrm>
            <a:custGeom>
              <a:avLst/>
              <a:gdLst>
                <a:gd name="T0" fmla="*/ 43 w 220"/>
                <a:gd name="T1" fmla="*/ 11 h 77"/>
                <a:gd name="T2" fmla="*/ 174 w 220"/>
                <a:gd name="T3" fmla="*/ 2 h 77"/>
                <a:gd name="T4" fmla="*/ 177 w 220"/>
                <a:gd name="T5" fmla="*/ 63 h 77"/>
                <a:gd name="T6" fmla="*/ 47 w 220"/>
                <a:gd name="T7" fmla="*/ 75 h 77"/>
                <a:gd name="T8" fmla="*/ 43 w 220"/>
                <a:gd name="T9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77">
                  <a:moveTo>
                    <a:pt x="43" y="11"/>
                  </a:moveTo>
                  <a:cubicBezTo>
                    <a:pt x="174" y="2"/>
                    <a:pt x="174" y="2"/>
                    <a:pt x="174" y="2"/>
                  </a:cubicBezTo>
                  <a:cubicBezTo>
                    <a:pt x="217" y="0"/>
                    <a:pt x="220" y="61"/>
                    <a:pt x="177" y="63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" y="77"/>
                    <a:pt x="0" y="13"/>
                    <a:pt x="43" y="11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6" name="Freeform 156">
              <a:extLst>
                <a:ext uri="{FF2B5EF4-FFF2-40B4-BE49-F238E27FC236}">
                  <a16:creationId xmlns:a16="http://schemas.microsoft.com/office/drawing/2014/main" id="{E74D94E9-7D21-4D33-B410-F6479994B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196" y="4795402"/>
              <a:ext cx="588141" cy="186017"/>
            </a:xfrm>
            <a:custGeom>
              <a:avLst/>
              <a:gdLst>
                <a:gd name="T0" fmla="*/ 43 w 236"/>
                <a:gd name="T1" fmla="*/ 7 h 74"/>
                <a:gd name="T2" fmla="*/ 188 w 236"/>
                <a:gd name="T3" fmla="*/ 2 h 74"/>
                <a:gd name="T4" fmla="*/ 193 w 236"/>
                <a:gd name="T5" fmla="*/ 62 h 74"/>
                <a:gd name="T6" fmla="*/ 47 w 236"/>
                <a:gd name="T7" fmla="*/ 71 h 74"/>
                <a:gd name="T8" fmla="*/ 43 w 236"/>
                <a:gd name="T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74">
                  <a:moveTo>
                    <a:pt x="43" y="7"/>
                  </a:moveTo>
                  <a:cubicBezTo>
                    <a:pt x="188" y="2"/>
                    <a:pt x="188" y="2"/>
                    <a:pt x="188" y="2"/>
                  </a:cubicBezTo>
                  <a:cubicBezTo>
                    <a:pt x="230" y="0"/>
                    <a:pt x="236" y="59"/>
                    <a:pt x="193" y="62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" y="74"/>
                    <a:pt x="0" y="9"/>
                    <a:pt x="43" y="7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7" name="Freeform 157">
              <a:extLst>
                <a:ext uri="{FF2B5EF4-FFF2-40B4-BE49-F238E27FC236}">
                  <a16:creationId xmlns:a16="http://schemas.microsoft.com/office/drawing/2014/main" id="{25FA32A6-6FCA-4B0F-BDD1-0F501A5ED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610" y="4975948"/>
              <a:ext cx="525224" cy="175075"/>
            </a:xfrm>
            <a:custGeom>
              <a:avLst/>
              <a:gdLst>
                <a:gd name="T0" fmla="*/ 43 w 211"/>
                <a:gd name="T1" fmla="*/ 3 h 70"/>
                <a:gd name="T2" fmla="*/ 168 w 211"/>
                <a:gd name="T3" fmla="*/ 1 h 70"/>
                <a:gd name="T4" fmla="*/ 169 w 211"/>
                <a:gd name="T5" fmla="*/ 60 h 70"/>
                <a:gd name="T6" fmla="*/ 47 w 211"/>
                <a:gd name="T7" fmla="*/ 67 h 70"/>
                <a:gd name="T8" fmla="*/ 43 w 211"/>
                <a:gd name="T9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70">
                  <a:moveTo>
                    <a:pt x="43" y="3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210" y="0"/>
                    <a:pt x="211" y="58"/>
                    <a:pt x="169" y="6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" y="70"/>
                    <a:pt x="0" y="4"/>
                    <a:pt x="43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8" name="Freeform 158">
              <a:extLst>
                <a:ext uri="{FF2B5EF4-FFF2-40B4-BE49-F238E27FC236}">
                  <a16:creationId xmlns:a16="http://schemas.microsoft.com/office/drawing/2014/main" id="{9F8E17FB-81BA-434B-B6E9-C00CF2D1B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998" y="5140081"/>
              <a:ext cx="448629" cy="175075"/>
            </a:xfrm>
            <a:custGeom>
              <a:avLst/>
              <a:gdLst>
                <a:gd name="T0" fmla="*/ 42 w 180"/>
                <a:gd name="T1" fmla="*/ 3 h 70"/>
                <a:gd name="T2" fmla="*/ 135 w 180"/>
                <a:gd name="T3" fmla="*/ 1 h 70"/>
                <a:gd name="T4" fmla="*/ 138 w 180"/>
                <a:gd name="T5" fmla="*/ 62 h 70"/>
                <a:gd name="T6" fmla="*/ 46 w 180"/>
                <a:gd name="T7" fmla="*/ 67 h 70"/>
                <a:gd name="T8" fmla="*/ 42 w 180"/>
                <a:gd name="T9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70">
                  <a:moveTo>
                    <a:pt x="42" y="3"/>
                  </a:moveTo>
                  <a:cubicBezTo>
                    <a:pt x="135" y="1"/>
                    <a:pt x="135" y="1"/>
                    <a:pt x="135" y="1"/>
                  </a:cubicBezTo>
                  <a:cubicBezTo>
                    <a:pt x="177" y="0"/>
                    <a:pt x="180" y="60"/>
                    <a:pt x="138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" y="70"/>
                    <a:pt x="0" y="4"/>
                    <a:pt x="42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9" name="Freeform 159">
              <a:extLst>
                <a:ext uri="{FF2B5EF4-FFF2-40B4-BE49-F238E27FC236}">
                  <a16:creationId xmlns:a16="http://schemas.microsoft.com/office/drawing/2014/main" id="{974511C7-7288-434F-93DD-CC2459026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4" y="4447989"/>
              <a:ext cx="629174" cy="194223"/>
            </a:xfrm>
            <a:custGeom>
              <a:avLst/>
              <a:gdLst>
                <a:gd name="T0" fmla="*/ 213 w 252"/>
                <a:gd name="T1" fmla="*/ 2 h 78"/>
                <a:gd name="T2" fmla="*/ 54 w 252"/>
                <a:gd name="T3" fmla="*/ 10 h 78"/>
                <a:gd name="T4" fmla="*/ 0 w 252"/>
                <a:gd name="T5" fmla="*/ 78 h 78"/>
                <a:gd name="T6" fmla="*/ 162 w 252"/>
                <a:gd name="T7" fmla="*/ 74 h 78"/>
                <a:gd name="T8" fmla="*/ 213 w 252"/>
                <a:gd name="T9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78">
                  <a:moveTo>
                    <a:pt x="213" y="2"/>
                  </a:moveTo>
                  <a:cubicBezTo>
                    <a:pt x="54" y="10"/>
                    <a:pt x="54" y="10"/>
                    <a:pt x="54" y="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234" y="72"/>
                    <a:pt x="252" y="0"/>
                    <a:pt x="213" y="2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0" name="Freeform 160">
              <a:extLst>
                <a:ext uri="{FF2B5EF4-FFF2-40B4-BE49-F238E27FC236}">
                  <a16:creationId xmlns:a16="http://schemas.microsoft.com/office/drawing/2014/main" id="{F3DDCCF0-233E-40C5-9402-8CFDBFFA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91" y="4456195"/>
              <a:ext cx="574463" cy="656530"/>
            </a:xfrm>
            <a:custGeom>
              <a:avLst/>
              <a:gdLst>
                <a:gd name="T0" fmla="*/ 0 w 231"/>
                <a:gd name="T1" fmla="*/ 199 h 263"/>
                <a:gd name="T2" fmla="*/ 172 w 231"/>
                <a:gd name="T3" fmla="*/ 6 h 263"/>
                <a:gd name="T4" fmla="*/ 194 w 231"/>
                <a:gd name="T5" fmla="*/ 74 h 263"/>
                <a:gd name="T6" fmla="*/ 79 w 231"/>
                <a:gd name="T7" fmla="*/ 238 h 263"/>
                <a:gd name="T8" fmla="*/ 0 w 231"/>
                <a:gd name="T9" fmla="*/ 199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63">
                  <a:moveTo>
                    <a:pt x="0" y="199"/>
                  </a:moveTo>
                  <a:cubicBezTo>
                    <a:pt x="12" y="110"/>
                    <a:pt x="87" y="22"/>
                    <a:pt x="172" y="6"/>
                  </a:cubicBezTo>
                  <a:cubicBezTo>
                    <a:pt x="206" y="0"/>
                    <a:pt x="231" y="56"/>
                    <a:pt x="194" y="74"/>
                  </a:cubicBezTo>
                  <a:cubicBezTo>
                    <a:pt x="179" y="169"/>
                    <a:pt x="118" y="223"/>
                    <a:pt x="79" y="238"/>
                  </a:cubicBezTo>
                  <a:cubicBezTo>
                    <a:pt x="80" y="255"/>
                    <a:pt x="20" y="263"/>
                    <a:pt x="0" y="199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1" name="Freeform 161">
              <a:extLst>
                <a:ext uri="{FF2B5EF4-FFF2-40B4-BE49-F238E27FC236}">
                  <a16:creationId xmlns:a16="http://schemas.microsoft.com/office/drawing/2014/main" id="{CB6707E7-B286-4A9D-AD2D-344C0F48B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28" y="4573824"/>
              <a:ext cx="396653" cy="867166"/>
            </a:xfrm>
            <a:custGeom>
              <a:avLst/>
              <a:gdLst>
                <a:gd name="T0" fmla="*/ 142 w 160"/>
                <a:gd name="T1" fmla="*/ 348 h 348"/>
                <a:gd name="T2" fmla="*/ 136 w 160"/>
                <a:gd name="T3" fmla="*/ 0 h 348"/>
                <a:gd name="T4" fmla="*/ 0 w 160"/>
                <a:gd name="T5" fmla="*/ 206 h 348"/>
                <a:gd name="T6" fmla="*/ 142 w 160"/>
                <a:gd name="T7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348">
                  <a:moveTo>
                    <a:pt x="142" y="348"/>
                  </a:moveTo>
                  <a:cubicBezTo>
                    <a:pt x="160" y="178"/>
                    <a:pt x="151" y="55"/>
                    <a:pt x="136" y="0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142" y="34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2" name="Freeform 162">
              <a:extLst>
                <a:ext uri="{FF2B5EF4-FFF2-40B4-BE49-F238E27FC236}">
                  <a16:creationId xmlns:a16="http://schemas.microsoft.com/office/drawing/2014/main" id="{94668454-50E2-4236-B0AD-543F4BD85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4644948"/>
              <a:ext cx="705769" cy="733125"/>
            </a:xfrm>
            <a:custGeom>
              <a:avLst/>
              <a:gdLst>
                <a:gd name="T0" fmla="*/ 0 w 283"/>
                <a:gd name="T1" fmla="*/ 4 h 295"/>
                <a:gd name="T2" fmla="*/ 279 w 283"/>
                <a:gd name="T3" fmla="*/ 0 h 295"/>
                <a:gd name="T4" fmla="*/ 283 w 283"/>
                <a:gd name="T5" fmla="*/ 291 h 295"/>
                <a:gd name="T6" fmla="*/ 0 w 283"/>
                <a:gd name="T7" fmla="*/ 295 h 295"/>
                <a:gd name="T8" fmla="*/ 0 w 283"/>
                <a:gd name="T9" fmla="*/ 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95">
                  <a:moveTo>
                    <a:pt x="0" y="4"/>
                  </a:moveTo>
                  <a:cubicBezTo>
                    <a:pt x="279" y="0"/>
                    <a:pt x="279" y="0"/>
                    <a:pt x="279" y="0"/>
                  </a:cubicBezTo>
                  <a:cubicBezTo>
                    <a:pt x="227" y="121"/>
                    <a:pt x="238" y="214"/>
                    <a:pt x="283" y="291"/>
                  </a:cubicBezTo>
                  <a:cubicBezTo>
                    <a:pt x="0" y="295"/>
                    <a:pt x="0" y="295"/>
                    <a:pt x="0" y="29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D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3" name="Freeform 163">
              <a:extLst>
                <a:ext uri="{FF2B5EF4-FFF2-40B4-BE49-F238E27FC236}">
                  <a16:creationId xmlns:a16="http://schemas.microsoft.com/office/drawing/2014/main" id="{3D4EC19E-7751-46E2-B23E-ADE7812E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" y="4573824"/>
              <a:ext cx="533430" cy="872637"/>
            </a:xfrm>
            <a:custGeom>
              <a:avLst/>
              <a:gdLst>
                <a:gd name="T0" fmla="*/ 0 w 214"/>
                <a:gd name="T1" fmla="*/ 3 h 350"/>
                <a:gd name="T2" fmla="*/ 210 w 214"/>
                <a:gd name="T3" fmla="*/ 0 h 350"/>
                <a:gd name="T4" fmla="*/ 214 w 214"/>
                <a:gd name="T5" fmla="*/ 347 h 350"/>
                <a:gd name="T6" fmla="*/ 0 w 214"/>
                <a:gd name="T7" fmla="*/ 350 h 350"/>
                <a:gd name="T8" fmla="*/ 0 w 214"/>
                <a:gd name="T9" fmla="*/ 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50">
                  <a:moveTo>
                    <a:pt x="0" y="3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163" y="114"/>
                    <a:pt x="156" y="229"/>
                    <a:pt x="214" y="347"/>
                  </a:cubicBezTo>
                  <a:cubicBezTo>
                    <a:pt x="0" y="350"/>
                    <a:pt x="0" y="350"/>
                    <a:pt x="0" y="35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4" name="Freeform 164">
              <a:extLst>
                <a:ext uri="{FF2B5EF4-FFF2-40B4-BE49-F238E27FC236}">
                  <a16:creationId xmlns:a16="http://schemas.microsoft.com/office/drawing/2014/main" id="{C795CB11-03FD-44A5-AAD0-B0994558A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5296006"/>
              <a:ext cx="533430" cy="150455"/>
            </a:xfrm>
            <a:custGeom>
              <a:avLst/>
              <a:gdLst>
                <a:gd name="T0" fmla="*/ 191 w 214"/>
                <a:gd name="T1" fmla="*/ 0 h 60"/>
                <a:gd name="T2" fmla="*/ 214 w 214"/>
                <a:gd name="T3" fmla="*/ 57 h 60"/>
                <a:gd name="T4" fmla="*/ 0 w 214"/>
                <a:gd name="T5" fmla="*/ 60 h 60"/>
                <a:gd name="T6" fmla="*/ 0 w 214"/>
                <a:gd name="T7" fmla="*/ 0 h 60"/>
                <a:gd name="T8" fmla="*/ 191 w 21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60">
                  <a:moveTo>
                    <a:pt x="191" y="0"/>
                  </a:moveTo>
                  <a:cubicBezTo>
                    <a:pt x="197" y="19"/>
                    <a:pt x="205" y="38"/>
                    <a:pt x="214" y="5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5" name="Freeform 165">
              <a:extLst>
                <a:ext uri="{FF2B5EF4-FFF2-40B4-BE49-F238E27FC236}">
                  <a16:creationId xmlns:a16="http://schemas.microsoft.com/office/drawing/2014/main" id="{72A019C4-012E-4CE3-ABC3-B91F44F7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53" y="5249502"/>
              <a:ext cx="243463" cy="123099"/>
            </a:xfrm>
            <a:custGeom>
              <a:avLst/>
              <a:gdLst>
                <a:gd name="T0" fmla="*/ 0 w 98"/>
                <a:gd name="T1" fmla="*/ 0 h 49"/>
                <a:gd name="T2" fmla="*/ 75 w 98"/>
                <a:gd name="T3" fmla="*/ 0 h 49"/>
                <a:gd name="T4" fmla="*/ 98 w 98"/>
                <a:gd name="T5" fmla="*/ 48 h 49"/>
                <a:gd name="T6" fmla="*/ 17 w 98"/>
                <a:gd name="T7" fmla="*/ 49 h 49"/>
                <a:gd name="T8" fmla="*/ 0 w 9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9">
                  <a:moveTo>
                    <a:pt x="0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81" y="17"/>
                    <a:pt x="89" y="33"/>
                    <a:pt x="98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0" y="33"/>
                    <a:pt x="5" y="17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6" name="Freeform 166">
              <a:extLst>
                <a:ext uri="{FF2B5EF4-FFF2-40B4-BE49-F238E27FC236}">
                  <a16:creationId xmlns:a16="http://schemas.microsoft.com/office/drawing/2014/main" id="{A4D9AFA6-0CD2-4710-9C5B-AE3B3CAB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932" y="4658625"/>
              <a:ext cx="207901" cy="136777"/>
            </a:xfrm>
            <a:custGeom>
              <a:avLst/>
              <a:gdLst>
                <a:gd name="T0" fmla="*/ 29 w 83"/>
                <a:gd name="T1" fmla="*/ 3 h 55"/>
                <a:gd name="T2" fmla="*/ 33 w 83"/>
                <a:gd name="T3" fmla="*/ 53 h 55"/>
                <a:gd name="T4" fmla="*/ 29 w 83"/>
                <a:gd name="T5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5">
                  <a:moveTo>
                    <a:pt x="29" y="3"/>
                  </a:moveTo>
                  <a:cubicBezTo>
                    <a:pt x="78" y="0"/>
                    <a:pt x="83" y="51"/>
                    <a:pt x="33" y="53"/>
                  </a:cubicBezTo>
                  <a:cubicBezTo>
                    <a:pt x="6" y="55"/>
                    <a:pt x="0" y="4"/>
                    <a:pt x="29" y="3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7" name="Freeform 167">
              <a:extLst>
                <a:ext uri="{FF2B5EF4-FFF2-40B4-BE49-F238E27FC236}">
                  <a16:creationId xmlns:a16="http://schemas.microsoft.com/office/drawing/2014/main" id="{1B4104A2-AA61-453E-AEED-9F9EC9F3C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610" y="4828229"/>
              <a:ext cx="207901" cy="134041"/>
            </a:xfrm>
            <a:custGeom>
              <a:avLst/>
              <a:gdLst>
                <a:gd name="T0" fmla="*/ 28 w 83"/>
                <a:gd name="T1" fmla="*/ 3 h 54"/>
                <a:gd name="T2" fmla="*/ 32 w 83"/>
                <a:gd name="T3" fmla="*/ 53 h 54"/>
                <a:gd name="T4" fmla="*/ 28 w 83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4">
                  <a:moveTo>
                    <a:pt x="28" y="3"/>
                  </a:moveTo>
                  <a:cubicBezTo>
                    <a:pt x="78" y="0"/>
                    <a:pt x="83" y="51"/>
                    <a:pt x="32" y="53"/>
                  </a:cubicBezTo>
                  <a:cubicBezTo>
                    <a:pt x="5" y="54"/>
                    <a:pt x="0" y="4"/>
                    <a:pt x="28" y="3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8" name="Freeform 168">
              <a:extLst>
                <a:ext uri="{FF2B5EF4-FFF2-40B4-BE49-F238E27FC236}">
                  <a16:creationId xmlns:a16="http://schemas.microsoft.com/office/drawing/2014/main" id="{9D9B1727-3B81-48C6-BCC2-BAFF1B8AB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758" y="4995097"/>
              <a:ext cx="205165" cy="136777"/>
            </a:xfrm>
            <a:custGeom>
              <a:avLst/>
              <a:gdLst>
                <a:gd name="T0" fmla="*/ 28 w 83"/>
                <a:gd name="T1" fmla="*/ 4 h 55"/>
                <a:gd name="T2" fmla="*/ 33 w 83"/>
                <a:gd name="T3" fmla="*/ 54 h 55"/>
                <a:gd name="T4" fmla="*/ 28 w 83"/>
                <a:gd name="T5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5">
                  <a:moveTo>
                    <a:pt x="28" y="4"/>
                  </a:moveTo>
                  <a:cubicBezTo>
                    <a:pt x="78" y="0"/>
                    <a:pt x="83" y="51"/>
                    <a:pt x="33" y="54"/>
                  </a:cubicBezTo>
                  <a:cubicBezTo>
                    <a:pt x="5" y="55"/>
                    <a:pt x="0" y="5"/>
                    <a:pt x="28" y="4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9" name="Freeform 169">
              <a:extLst>
                <a:ext uri="{FF2B5EF4-FFF2-40B4-BE49-F238E27FC236}">
                  <a16:creationId xmlns:a16="http://schemas.microsoft.com/office/drawing/2014/main" id="{EAD8EE8A-E1CB-4A61-9198-FEADABA2B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411" y="5159229"/>
              <a:ext cx="207901" cy="136777"/>
            </a:xfrm>
            <a:custGeom>
              <a:avLst/>
              <a:gdLst>
                <a:gd name="T0" fmla="*/ 29 w 84"/>
                <a:gd name="T1" fmla="*/ 4 h 55"/>
                <a:gd name="T2" fmla="*/ 33 w 84"/>
                <a:gd name="T3" fmla="*/ 54 h 55"/>
                <a:gd name="T4" fmla="*/ 29 w 84"/>
                <a:gd name="T5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55">
                  <a:moveTo>
                    <a:pt x="29" y="4"/>
                  </a:moveTo>
                  <a:cubicBezTo>
                    <a:pt x="79" y="0"/>
                    <a:pt x="84" y="51"/>
                    <a:pt x="33" y="54"/>
                  </a:cubicBezTo>
                  <a:cubicBezTo>
                    <a:pt x="6" y="55"/>
                    <a:pt x="0" y="5"/>
                    <a:pt x="29" y="4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0" name="Freeform 170">
              <a:extLst>
                <a:ext uri="{FF2B5EF4-FFF2-40B4-BE49-F238E27FC236}">
                  <a16:creationId xmlns:a16="http://schemas.microsoft.com/office/drawing/2014/main" id="{6E27BC8A-555A-49A6-B0CC-7734968D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767" y="4450724"/>
              <a:ext cx="131306" cy="30091"/>
            </a:xfrm>
            <a:custGeom>
              <a:avLst/>
              <a:gdLst>
                <a:gd name="T0" fmla="*/ 0 w 53"/>
                <a:gd name="T1" fmla="*/ 2 h 12"/>
                <a:gd name="T2" fmla="*/ 11 w 53"/>
                <a:gd name="T3" fmla="*/ 10 h 12"/>
                <a:gd name="T4" fmla="*/ 53 w 53"/>
                <a:gd name="T5" fmla="*/ 1 h 12"/>
                <a:gd name="T6" fmla="*/ 53 w 53"/>
                <a:gd name="T7" fmla="*/ 1 h 12"/>
                <a:gd name="T8" fmla="*/ 45 w 53"/>
                <a:gd name="T9" fmla="*/ 0 h 12"/>
                <a:gd name="T10" fmla="*/ 0 w 53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2">
                  <a:moveTo>
                    <a:pt x="0" y="2"/>
                  </a:moveTo>
                  <a:cubicBezTo>
                    <a:pt x="2" y="8"/>
                    <a:pt x="5" y="12"/>
                    <a:pt x="11" y="10"/>
                  </a:cubicBezTo>
                  <a:cubicBezTo>
                    <a:pt x="20" y="9"/>
                    <a:pt x="49" y="7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1" y="0"/>
                    <a:pt x="48" y="0"/>
                    <a:pt x="45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CCAD30-A5C6-4551-8689-F1060E6F18F6}"/>
              </a:ext>
            </a:extLst>
          </p:cNvPr>
          <p:cNvSpPr txBox="1"/>
          <p:nvPr/>
        </p:nvSpPr>
        <p:spPr>
          <a:xfrm>
            <a:off x="4556905" y="2858857"/>
            <a:ext cx="7070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 45 + 46)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SG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BFB88EE-3D0B-47B6-8E17-87A561298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726683"/>
              </p:ext>
            </p:extLst>
          </p:nvPr>
        </p:nvGraphicFramePr>
        <p:xfrm>
          <a:off x="0" y="0"/>
          <a:ext cx="12192000" cy="68703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97286">
                  <a:extLst>
                    <a:ext uri="{9D8B030D-6E8A-4147-A177-3AD203B41FA5}">
                      <a16:colId xmlns:a16="http://schemas.microsoft.com/office/drawing/2014/main" val="180759061"/>
                    </a:ext>
                  </a:extLst>
                </a:gridCol>
                <a:gridCol w="3058885">
                  <a:extLst>
                    <a:ext uri="{9D8B030D-6E8A-4147-A177-3AD203B41FA5}">
                      <a16:colId xmlns:a16="http://schemas.microsoft.com/office/drawing/2014/main" val="1434333327"/>
                    </a:ext>
                  </a:extLst>
                </a:gridCol>
                <a:gridCol w="3635829">
                  <a:extLst>
                    <a:ext uri="{9D8B030D-6E8A-4147-A177-3AD203B41FA5}">
                      <a16:colId xmlns:a16="http://schemas.microsoft.com/office/drawing/2014/main" val="975994561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7913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56751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Quang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15918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40654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5387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49719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408347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hóp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107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581950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28644"/>
                  </a:ext>
                </a:extLst>
              </a:tr>
              <a:tr h="654627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89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4561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BFB88EE-3D0B-47B6-8E17-87A561298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9041"/>
              </p:ext>
            </p:extLst>
          </p:nvPr>
        </p:nvGraphicFramePr>
        <p:xfrm>
          <a:off x="0" y="0"/>
          <a:ext cx="12192000" cy="68703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97286">
                  <a:extLst>
                    <a:ext uri="{9D8B030D-6E8A-4147-A177-3AD203B41FA5}">
                      <a16:colId xmlns:a16="http://schemas.microsoft.com/office/drawing/2014/main" val="180759061"/>
                    </a:ext>
                  </a:extLst>
                </a:gridCol>
                <a:gridCol w="3058885">
                  <a:extLst>
                    <a:ext uri="{9D8B030D-6E8A-4147-A177-3AD203B41FA5}">
                      <a16:colId xmlns:a16="http://schemas.microsoft.com/office/drawing/2014/main" val="1434333327"/>
                    </a:ext>
                  </a:extLst>
                </a:gridCol>
                <a:gridCol w="3635829">
                  <a:extLst>
                    <a:ext uri="{9D8B030D-6E8A-4147-A177-3AD203B41FA5}">
                      <a16:colId xmlns:a16="http://schemas.microsoft.com/office/drawing/2014/main" val="975994561"/>
                    </a:ext>
                  </a:extLst>
                </a:gridCol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7913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56751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Quang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15918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40654"/>
                  </a:ext>
                </a:extLst>
              </a:tr>
              <a:tr h="544286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5387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149719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408347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hóp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107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581950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28644"/>
                  </a:ext>
                </a:extLst>
              </a:tr>
              <a:tr h="654627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89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11C913-A11A-4C8C-B2C0-35950C74503E}"/>
              </a:ext>
            </a:extLst>
          </p:cNvPr>
          <p:cNvSpPr txBox="1"/>
          <p:nvPr/>
        </p:nvSpPr>
        <p:spPr>
          <a:xfrm>
            <a:off x="5649687" y="4985657"/>
            <a:ext cx="280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SG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F398C-14D6-4361-A23F-12F6552D1AC5}"/>
              </a:ext>
            </a:extLst>
          </p:cNvPr>
          <p:cNvSpPr txBox="1"/>
          <p:nvPr/>
        </p:nvSpPr>
        <p:spPr>
          <a:xfrm>
            <a:off x="8937171" y="4985657"/>
            <a:ext cx="309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84B605-5F4F-40B4-A09E-666C8701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171" y="936169"/>
            <a:ext cx="213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Nhận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định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CBF36-5DD0-4F7A-B794-C8756A83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313" y="1586138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70032B6-7B09-4117-B4D1-7BD91CAC8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6913" y="2188029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Yêu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cầu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C79C648-CCB9-4B80-874E-1084660BF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227" y="2793772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0C2F3153-C040-4C8F-8080-9300585A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9942" y="330472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báo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645D46F-4616-447A-82A5-D26850A9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9869" y="3831769"/>
            <a:ext cx="164215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Miêu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tả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EBE0E66-34CF-4AFA-A25F-26DB4C46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3300" y="4408716"/>
            <a:ext cx="2208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Miêu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tả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12EC764-0B1C-431B-804B-F49C8F37D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73" y="5607834"/>
            <a:ext cx="2208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Nhận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định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FB434D4-C8B6-439F-B680-2D2AE63BC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457" y="6287521"/>
            <a:ext cx="322217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Bộc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lộ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cảm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xúc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83DD101-B1B0-44FA-BE82-2468C1CEC6D2}"/>
              </a:ext>
            </a:extLst>
          </p:cNvPr>
          <p:cNvSpPr/>
          <p:nvPr/>
        </p:nvSpPr>
        <p:spPr>
          <a:xfrm>
            <a:off x="5497286" y="892625"/>
            <a:ext cx="762000" cy="40494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7117C-7FB1-4A27-9E97-CD14EA89C00C}"/>
              </a:ext>
            </a:extLst>
          </p:cNvPr>
          <p:cNvSpPr txBox="1"/>
          <p:nvPr/>
        </p:nvSpPr>
        <p:spPr>
          <a:xfrm>
            <a:off x="6689270" y="2161342"/>
            <a:ext cx="1469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BD020E6E-0EC6-4C89-A0AD-603805C57AFB}"/>
              </a:ext>
            </a:extLst>
          </p:cNvPr>
          <p:cNvSpPr/>
          <p:nvPr/>
        </p:nvSpPr>
        <p:spPr>
          <a:xfrm>
            <a:off x="5497286" y="5607834"/>
            <a:ext cx="762000" cy="121725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B11C1F-643B-49BB-8F7F-8161334E3944}"/>
              </a:ext>
            </a:extLst>
          </p:cNvPr>
          <p:cNvSpPr txBox="1"/>
          <p:nvPr/>
        </p:nvSpPr>
        <p:spPr>
          <a:xfrm>
            <a:off x="6602185" y="5690671"/>
            <a:ext cx="1801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011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utoUpdateAnimBg="0"/>
      <p:bldP spid="6" grpId="0" autoUpdateAnimBg="0"/>
      <p:bldP spid="7" grpId="0" autoUpdateAnimBg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08802915-9823-4C5A-AB88-21979EA1E7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171" y="1937657"/>
            <a:ext cx="4920343" cy="4920343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1044">
            <a:off x="1852169" y="-47648"/>
            <a:ext cx="3720488" cy="5575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6557-35AB-463F-8934-58DC6E5F9829}"/>
              </a:ext>
            </a:extLst>
          </p:cNvPr>
          <p:cNvSpPr txBox="1"/>
          <p:nvPr/>
        </p:nvSpPr>
        <p:spPr>
          <a:xfrm rot="21320319">
            <a:off x="1665103" y="1598916"/>
            <a:ext cx="4271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8442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C92E4828-A184-465C-9FEC-D87C284C4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48342" y="1979998"/>
            <a:ext cx="3614058" cy="4878002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30E5B401-103C-46B3-8F47-61F7C11E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11628"/>
            <a:ext cx="7707794" cy="5834743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EE67C848-B35A-448F-AB99-DDFEC6D18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662" y="1077684"/>
            <a:ext cx="646611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0" dirty="0">
                <a:solidFill>
                  <a:srgbClr val="0000CC"/>
                </a:solidFill>
              </a:rPr>
              <a:t>    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trần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thuật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sử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dụng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nhiều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nhất</a:t>
            </a:r>
            <a:r>
              <a:rPr lang="en-US" altLang="en-US" sz="3200" b="0" dirty="0">
                <a:solidFill>
                  <a:srgbClr val="0000CC"/>
                </a:solidFill>
              </a:rPr>
              <a:t>. </a:t>
            </a:r>
            <a:r>
              <a:rPr lang="en-US" altLang="en-US" sz="3200" b="0" dirty="0" err="1">
                <a:solidFill>
                  <a:srgbClr val="0000CC"/>
                </a:solidFill>
              </a:rPr>
              <a:t>Vì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trong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cuộc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sống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nhu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cầu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đổi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thông</a:t>
            </a:r>
            <a:r>
              <a:rPr lang="en-US" altLang="en-US" sz="3200" b="0" dirty="0">
                <a:solidFill>
                  <a:srgbClr val="0000CC"/>
                </a:solidFill>
              </a:rPr>
              <a:t> tin, </a:t>
            </a:r>
            <a:r>
              <a:rPr lang="en-US" altLang="en-US" sz="3200" b="0" dirty="0" err="1">
                <a:solidFill>
                  <a:srgbClr val="0000CC"/>
                </a:solidFill>
              </a:rPr>
              <a:t>trao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đổi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tư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tưởng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tình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giữa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với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rất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lớn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mà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chỉ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có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trần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thuật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mới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đáp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ứng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nó</a:t>
            </a:r>
            <a:r>
              <a:rPr lang="en-US" altLang="en-US" sz="3200" b="0" dirty="0">
                <a:solidFill>
                  <a:srgbClr val="0000CC"/>
                </a:solidFill>
              </a:rPr>
              <a:t> bao </a:t>
            </a:r>
            <a:r>
              <a:rPr lang="en-US" altLang="en-US" sz="3200" b="0" dirty="0" err="1">
                <a:solidFill>
                  <a:srgbClr val="0000CC"/>
                </a:solidFill>
              </a:rPr>
              <a:t>hàm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nhiều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chức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năng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như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thông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báo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trình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bày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miêu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tả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nhận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định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yêu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cầu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bộc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lộ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tình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xúc</a:t>
            </a:r>
            <a:r>
              <a:rPr lang="en-US" altLang="en-US" sz="3200" b="0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9794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55D12-FE7E-4E01-B9C5-69BB02011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2" y="381000"/>
            <a:ext cx="6161314" cy="616131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644FDA53-15CF-45BC-98A5-040D27B89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1" y="2362387"/>
            <a:ext cx="4680670" cy="4680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3F471-5DBF-4595-A952-DCBCE6D1E82B}"/>
              </a:ext>
            </a:extLst>
          </p:cNvPr>
          <p:cNvSpPr txBox="1"/>
          <p:nvPr/>
        </p:nvSpPr>
        <p:spPr>
          <a:xfrm>
            <a:off x="1144435" y="870857"/>
            <a:ext cx="441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53BC1-9933-4972-BA0E-95F4172087F6}"/>
              </a:ext>
            </a:extLst>
          </p:cNvPr>
          <p:cNvSpPr txBox="1"/>
          <p:nvPr/>
        </p:nvSpPr>
        <p:spPr>
          <a:xfrm>
            <a:off x="6402236" y="620485"/>
            <a:ext cx="5310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D5CFF2-1885-48F3-AA7F-FB38A270E557}"/>
              </a:ext>
            </a:extLst>
          </p:cNvPr>
          <p:cNvSpPr/>
          <p:nvPr/>
        </p:nvSpPr>
        <p:spPr>
          <a:xfrm>
            <a:off x="7289779" y="2564185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816980-BE00-4A99-BB35-233418BFCF4A}"/>
              </a:ext>
            </a:extLst>
          </p:cNvPr>
          <p:cNvSpPr/>
          <p:nvPr/>
        </p:nvSpPr>
        <p:spPr>
          <a:xfrm>
            <a:off x="9583434" y="2564184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76BF63-586A-4C10-9E5E-C01AD8BA7625}"/>
              </a:ext>
            </a:extLst>
          </p:cNvPr>
          <p:cNvSpPr/>
          <p:nvPr/>
        </p:nvSpPr>
        <p:spPr>
          <a:xfrm>
            <a:off x="6402237" y="4762873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33BB09-7BF1-47C3-AC65-544B98D87F6E}"/>
              </a:ext>
            </a:extLst>
          </p:cNvPr>
          <p:cNvSpPr/>
          <p:nvPr/>
        </p:nvSpPr>
        <p:spPr>
          <a:xfrm>
            <a:off x="8404489" y="4762873"/>
            <a:ext cx="1664797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EE8646-D0C0-42CA-B899-B2D8120DCCC1}"/>
              </a:ext>
            </a:extLst>
          </p:cNvPr>
          <p:cNvSpPr/>
          <p:nvPr/>
        </p:nvSpPr>
        <p:spPr>
          <a:xfrm>
            <a:off x="10372649" y="4762873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510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Atla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595</TotalTime>
  <Words>1391</Words>
  <Application>Microsoft Office PowerPoint</Application>
  <PresentationFormat>Widescreen</PresentationFormat>
  <Paragraphs>179</Paragraphs>
  <Slides>30</Slides>
  <Notes>6</Notes>
  <HiddenSlides>0</HiddenSlides>
  <MMClips>60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微软雅黑</vt:lpstr>
      <vt:lpstr>宋体</vt:lpstr>
      <vt:lpstr>Arial</vt:lpstr>
      <vt:lpstr>Calibri</vt:lpstr>
      <vt:lpstr>Calibri Light</vt:lpstr>
      <vt:lpstr>等线</vt:lpstr>
      <vt:lpstr>Helvetica</vt:lpstr>
      <vt:lpstr>Rockwell</vt:lpstr>
      <vt:lpstr>Source Sans Pro</vt:lpstr>
      <vt:lpstr>华文仿宋</vt:lpstr>
      <vt:lpstr>Tahoma</vt:lpstr>
      <vt:lpstr>Times New Roman</vt:lpstr>
      <vt:lpstr>Tw Cen MT</vt:lpstr>
      <vt:lpstr>Tw Cen MT Condensed</vt:lpstr>
      <vt:lpstr>Wingdings</vt:lpstr>
      <vt:lpstr>Wingdings 3</vt:lpstr>
      <vt:lpstr>新蒂下午茶基本版</vt:lpstr>
      <vt:lpstr>汉仪家书简</vt:lpstr>
      <vt:lpstr>Integral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72</cp:revision>
  <dcterms:created xsi:type="dcterms:W3CDTF">2018-04-03T09:21:02Z</dcterms:created>
  <dcterms:modified xsi:type="dcterms:W3CDTF">2023-03-02T01:59:45Z</dcterms:modified>
</cp:coreProperties>
</file>